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18"/>
  </p:notesMasterIdLst>
  <p:sldIdLst>
    <p:sldId id="1249" r:id="rId2"/>
    <p:sldId id="320" r:id="rId3"/>
    <p:sldId id="1250" r:id="rId4"/>
    <p:sldId id="1276" r:id="rId5"/>
    <p:sldId id="1277" r:id="rId6"/>
    <p:sldId id="1278" r:id="rId7"/>
    <p:sldId id="1279" r:id="rId8"/>
    <p:sldId id="1251" r:id="rId9"/>
    <p:sldId id="1254" r:id="rId10"/>
    <p:sldId id="1255" r:id="rId11"/>
    <p:sldId id="1253" r:id="rId12"/>
    <p:sldId id="1256" r:id="rId13"/>
    <p:sldId id="1257" r:id="rId14"/>
    <p:sldId id="1258" r:id="rId15"/>
    <p:sldId id="1259" r:id="rId16"/>
    <p:sldId id="32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B4A844-50A9-4082-B35A-FDD8648224E3}" v="90" dt="2024-02-02T20:33:15.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87" d="100"/>
          <a:sy n="87" d="100"/>
        </p:scale>
        <p:origin x="5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DAB4A844-50A9-4082-B35A-FDD8648224E3}"/>
    <pc:docChg chg="undo custSel delSld modSld">
      <pc:chgData name="Winters, Amber" userId="389caf7d-7f00-408e-a4e9-0c8935e7778a" providerId="ADAL" clId="{DAB4A844-50A9-4082-B35A-FDD8648224E3}" dt="2024-02-02T20:33:54.070" v="9183" actId="2696"/>
      <pc:docMkLst>
        <pc:docMk/>
      </pc:docMkLst>
      <pc:sldChg chg="addSp delSp modSp mod modTransition modAnim modNotesTx">
        <pc:chgData name="Winters, Amber" userId="389caf7d-7f00-408e-a4e9-0c8935e7778a" providerId="ADAL" clId="{DAB4A844-50A9-4082-B35A-FDD8648224E3}" dt="2024-01-29T14:39:14.465" v="5507" actId="20577"/>
        <pc:sldMkLst>
          <pc:docMk/>
          <pc:sldMk cId="2802195561" sldId="320"/>
        </pc:sldMkLst>
        <pc:spChg chg="mod">
          <ac:chgData name="Winters, Amber" userId="389caf7d-7f00-408e-a4e9-0c8935e7778a" providerId="ADAL" clId="{DAB4A844-50A9-4082-B35A-FDD8648224E3}" dt="2024-01-26T17:13:52.460" v="782" actId="1076"/>
          <ac:spMkLst>
            <pc:docMk/>
            <pc:sldMk cId="2802195561" sldId="320"/>
            <ac:spMk id="2" creationId="{A3E31091-44D7-04BE-1326-72B5F78F53DD}"/>
          </ac:spMkLst>
        </pc:spChg>
        <pc:spChg chg="del">
          <ac:chgData name="Winters, Amber" userId="389caf7d-7f00-408e-a4e9-0c8935e7778a" providerId="ADAL" clId="{DAB4A844-50A9-4082-B35A-FDD8648224E3}" dt="2024-01-26T15:38:34.035" v="61" actId="478"/>
          <ac:spMkLst>
            <pc:docMk/>
            <pc:sldMk cId="2802195561" sldId="320"/>
            <ac:spMk id="3" creationId="{43B0FA37-E8F0-4E16-5518-0263E87ED9E8}"/>
          </ac:spMkLst>
        </pc:spChg>
        <pc:spChg chg="add mod">
          <ac:chgData name="Winters, Amber" userId="389caf7d-7f00-408e-a4e9-0c8935e7778a" providerId="ADAL" clId="{DAB4A844-50A9-4082-B35A-FDD8648224E3}" dt="2024-01-26T17:13:29.302" v="778" actId="164"/>
          <ac:spMkLst>
            <pc:docMk/>
            <pc:sldMk cId="2802195561" sldId="320"/>
            <ac:spMk id="4" creationId="{64C51943-4C2C-BB85-4D71-1DC9956BD2B0}"/>
          </ac:spMkLst>
        </pc:spChg>
        <pc:spChg chg="mod">
          <ac:chgData name="Winters, Amber" userId="389caf7d-7f00-408e-a4e9-0c8935e7778a" providerId="ADAL" clId="{DAB4A844-50A9-4082-B35A-FDD8648224E3}" dt="2024-01-26T15:46:18.304" v="74" actId="20577"/>
          <ac:spMkLst>
            <pc:docMk/>
            <pc:sldMk cId="2802195561" sldId="320"/>
            <ac:spMk id="8" creationId="{81A7BADE-A8BF-C90D-A438-50F4E784FD5A}"/>
          </ac:spMkLst>
        </pc:spChg>
        <pc:spChg chg="mod">
          <ac:chgData name="Winters, Amber" userId="389caf7d-7f00-408e-a4e9-0c8935e7778a" providerId="ADAL" clId="{DAB4A844-50A9-4082-B35A-FDD8648224E3}" dt="2024-01-26T17:13:21.723" v="777" actId="164"/>
          <ac:spMkLst>
            <pc:docMk/>
            <pc:sldMk cId="2802195561" sldId="320"/>
            <ac:spMk id="11" creationId="{0F17058A-ED76-3114-24F2-C59B5D43E58E}"/>
          </ac:spMkLst>
        </pc:spChg>
        <pc:spChg chg="mod">
          <ac:chgData name="Winters, Amber" userId="389caf7d-7f00-408e-a4e9-0c8935e7778a" providerId="ADAL" clId="{DAB4A844-50A9-4082-B35A-FDD8648224E3}" dt="2024-01-26T15:46:41.145" v="102" actId="20577"/>
          <ac:spMkLst>
            <pc:docMk/>
            <pc:sldMk cId="2802195561" sldId="320"/>
            <ac:spMk id="24" creationId="{5E4607B6-A64B-C45C-B51A-D7349DEAF752}"/>
          </ac:spMkLst>
        </pc:spChg>
        <pc:grpChg chg="mod">
          <ac:chgData name="Winters, Amber" userId="389caf7d-7f00-408e-a4e9-0c8935e7778a" providerId="ADAL" clId="{DAB4A844-50A9-4082-B35A-FDD8648224E3}" dt="2024-01-26T17:13:21.723" v="777" actId="164"/>
          <ac:grpSpMkLst>
            <pc:docMk/>
            <pc:sldMk cId="2802195561" sldId="320"/>
            <ac:grpSpMk id="9" creationId="{2C4DDCAC-F282-EE2C-79DA-52F540EC51B8}"/>
          </ac:grpSpMkLst>
        </pc:grpChg>
        <pc:grpChg chg="mod">
          <ac:chgData name="Winters, Amber" userId="389caf7d-7f00-408e-a4e9-0c8935e7778a" providerId="ADAL" clId="{DAB4A844-50A9-4082-B35A-FDD8648224E3}" dt="2024-01-26T17:13:29.302" v="778" actId="164"/>
          <ac:grpSpMkLst>
            <pc:docMk/>
            <pc:sldMk cId="2802195561" sldId="320"/>
            <ac:grpSpMk id="10" creationId="{935807A8-522C-AD44-8DD0-6675D8FA1DA8}"/>
          </ac:grpSpMkLst>
        </pc:grpChg>
        <pc:grpChg chg="add mod">
          <ac:chgData name="Winters, Amber" userId="389caf7d-7f00-408e-a4e9-0c8935e7778a" providerId="ADAL" clId="{DAB4A844-50A9-4082-B35A-FDD8648224E3}" dt="2024-01-26T17:13:57.142" v="783" actId="1076"/>
          <ac:grpSpMkLst>
            <pc:docMk/>
            <pc:sldMk cId="2802195561" sldId="320"/>
            <ac:grpSpMk id="15" creationId="{FF73B309-BD78-D5D5-3B03-48745AE49CE0}"/>
          </ac:grpSpMkLst>
        </pc:grpChg>
        <pc:grpChg chg="add mod">
          <ac:chgData name="Winters, Amber" userId="389caf7d-7f00-408e-a4e9-0c8935e7778a" providerId="ADAL" clId="{DAB4A844-50A9-4082-B35A-FDD8648224E3}" dt="2024-01-26T17:14:01.596" v="784" actId="1076"/>
          <ac:grpSpMkLst>
            <pc:docMk/>
            <pc:sldMk cId="2802195561" sldId="320"/>
            <ac:grpSpMk id="16" creationId="{C415C89D-D9E9-35E9-8280-5742C157A09B}"/>
          </ac:grpSpMkLst>
        </pc:grpChg>
        <pc:picChg chg="mod">
          <ac:chgData name="Winters, Amber" userId="389caf7d-7f00-408e-a4e9-0c8935e7778a" providerId="ADAL" clId="{DAB4A844-50A9-4082-B35A-FDD8648224E3}" dt="2024-01-26T17:13:45.555" v="781" actId="1076"/>
          <ac:picMkLst>
            <pc:docMk/>
            <pc:sldMk cId="2802195561" sldId="320"/>
            <ac:picMk id="12" creationId="{F7FC013F-0D82-EEA9-4423-2408A82A770B}"/>
          </ac:picMkLst>
        </pc:picChg>
        <pc:cxnChg chg="mod">
          <ac:chgData name="Winters, Amber" userId="389caf7d-7f00-408e-a4e9-0c8935e7778a" providerId="ADAL" clId="{DAB4A844-50A9-4082-B35A-FDD8648224E3}" dt="2024-01-26T17:11:37.248" v="649" actId="14100"/>
          <ac:cxnSpMkLst>
            <pc:docMk/>
            <pc:sldMk cId="2802195561" sldId="320"/>
            <ac:cxnSpMk id="5" creationId="{537377D8-F396-1DA1-164C-18FEDED80ECB}"/>
          </ac:cxnSpMkLst>
        </pc:cxnChg>
        <pc:cxnChg chg="mod">
          <ac:chgData name="Winters, Amber" userId="389caf7d-7f00-408e-a4e9-0c8935e7778a" providerId="ADAL" clId="{DAB4A844-50A9-4082-B35A-FDD8648224E3}" dt="2024-01-26T17:11:48.959" v="651" actId="14100"/>
          <ac:cxnSpMkLst>
            <pc:docMk/>
            <pc:sldMk cId="2802195561" sldId="320"/>
            <ac:cxnSpMk id="7" creationId="{A294BB2B-8EFB-541A-02CE-E0EE4F7AFCAC}"/>
          </ac:cxnSpMkLst>
        </pc:cxnChg>
      </pc:sldChg>
      <pc:sldChg chg="modTransition modNotesTx">
        <pc:chgData name="Winters, Amber" userId="389caf7d-7f00-408e-a4e9-0c8935e7778a" providerId="ADAL" clId="{DAB4A844-50A9-4082-B35A-FDD8648224E3}" dt="2024-01-29T15:23:56.977" v="8908" actId="20577"/>
        <pc:sldMkLst>
          <pc:docMk/>
          <pc:sldMk cId="3148062621" sldId="326"/>
        </pc:sldMkLst>
      </pc:sldChg>
      <pc:sldChg chg="delSp modSp mod modTransition modNotesTx">
        <pc:chgData name="Winters, Amber" userId="389caf7d-7f00-408e-a4e9-0c8935e7778a" providerId="ADAL" clId="{DAB4A844-50A9-4082-B35A-FDD8648224E3}" dt="2024-01-26T19:59:58.626" v="4932" actId="20577"/>
        <pc:sldMkLst>
          <pc:docMk/>
          <pc:sldMk cId="2487879648" sldId="1249"/>
        </pc:sldMkLst>
        <pc:spChg chg="del">
          <ac:chgData name="Winters, Amber" userId="389caf7d-7f00-408e-a4e9-0c8935e7778a" providerId="ADAL" clId="{DAB4A844-50A9-4082-B35A-FDD8648224E3}" dt="2024-01-26T15:38:35.886" v="62" actId="478"/>
          <ac:spMkLst>
            <pc:docMk/>
            <pc:sldMk cId="2487879648" sldId="1249"/>
            <ac:spMk id="3" creationId="{AB5D2BA7-0C1B-6A62-5AEC-D4B024DBAE2A}"/>
          </ac:spMkLst>
        </pc:spChg>
        <pc:spChg chg="mod">
          <ac:chgData name="Winters, Amber" userId="389caf7d-7f00-408e-a4e9-0c8935e7778a" providerId="ADAL" clId="{DAB4A844-50A9-4082-B35A-FDD8648224E3}" dt="2024-01-26T15:32:59.370" v="60" actId="14100"/>
          <ac:spMkLst>
            <pc:docMk/>
            <pc:sldMk cId="2487879648" sldId="1249"/>
            <ac:spMk id="9" creationId="{EE56027B-78D4-8B8B-C3E7-F00ABAA75577}"/>
          </ac:spMkLst>
        </pc:spChg>
        <pc:spChg chg="mod">
          <ac:chgData name="Winters, Amber" userId="389caf7d-7f00-408e-a4e9-0c8935e7778a" providerId="ADAL" clId="{DAB4A844-50A9-4082-B35A-FDD8648224E3}" dt="2024-01-26T15:32:51.339" v="57" actId="404"/>
          <ac:spMkLst>
            <pc:docMk/>
            <pc:sldMk cId="2487879648" sldId="1249"/>
            <ac:spMk id="10" creationId="{9384ED27-8F73-8B7C-670D-C7421F0AB857}"/>
          </ac:spMkLst>
        </pc:spChg>
      </pc:sldChg>
      <pc:sldChg chg="addSp delSp modSp mod modTransition modAnim modNotesTx">
        <pc:chgData name="Winters, Amber" userId="389caf7d-7f00-408e-a4e9-0c8935e7778a" providerId="ADAL" clId="{DAB4A844-50A9-4082-B35A-FDD8648224E3}" dt="2024-01-29T14:43:41.195" v="5815" actId="33524"/>
        <pc:sldMkLst>
          <pc:docMk/>
          <pc:sldMk cId="363602549" sldId="1250"/>
        </pc:sldMkLst>
        <pc:spChg chg="mod">
          <ac:chgData name="Winters, Amber" userId="389caf7d-7f00-408e-a4e9-0c8935e7778a" providerId="ADAL" clId="{DAB4A844-50A9-4082-B35A-FDD8648224E3}" dt="2024-01-26T18:23:45.038" v="2257" actId="207"/>
          <ac:spMkLst>
            <pc:docMk/>
            <pc:sldMk cId="363602549" sldId="1250"/>
            <ac:spMk id="2" creationId="{A3E31091-44D7-04BE-1326-72B5F78F53DD}"/>
          </ac:spMkLst>
        </pc:spChg>
        <pc:spChg chg="mod">
          <ac:chgData name="Winters, Amber" userId="389caf7d-7f00-408e-a4e9-0c8935e7778a" providerId="ADAL" clId="{DAB4A844-50A9-4082-B35A-FDD8648224E3}" dt="2024-01-26T17:36:24.395" v="1251" actId="20577"/>
          <ac:spMkLst>
            <pc:docMk/>
            <pc:sldMk cId="363602549" sldId="1250"/>
            <ac:spMk id="4" creationId="{64C51943-4C2C-BB85-4D71-1DC9956BD2B0}"/>
          </ac:spMkLst>
        </pc:spChg>
        <pc:spChg chg="mod">
          <ac:chgData name="Winters, Amber" userId="389caf7d-7f00-408e-a4e9-0c8935e7778a" providerId="ADAL" clId="{DAB4A844-50A9-4082-B35A-FDD8648224E3}" dt="2024-01-26T17:24:57.889" v="885" actId="20577"/>
          <ac:spMkLst>
            <pc:docMk/>
            <pc:sldMk cId="363602549" sldId="1250"/>
            <ac:spMk id="8" creationId="{81A7BADE-A8BF-C90D-A438-50F4E784FD5A}"/>
          </ac:spMkLst>
        </pc:spChg>
        <pc:spChg chg="mod">
          <ac:chgData name="Winters, Amber" userId="389caf7d-7f00-408e-a4e9-0c8935e7778a" providerId="ADAL" clId="{DAB4A844-50A9-4082-B35A-FDD8648224E3}" dt="2024-01-26T17:26:10.503" v="1094" actId="20577"/>
          <ac:spMkLst>
            <pc:docMk/>
            <pc:sldMk cId="363602549" sldId="1250"/>
            <ac:spMk id="11" creationId="{0F17058A-ED76-3114-24F2-C59B5D43E58E}"/>
          </ac:spMkLst>
        </pc:spChg>
        <pc:spChg chg="mod">
          <ac:chgData name="Winters, Amber" userId="389caf7d-7f00-408e-a4e9-0c8935e7778a" providerId="ADAL" clId="{DAB4A844-50A9-4082-B35A-FDD8648224E3}" dt="2024-01-26T17:37:06.537" v="1355" actId="20577"/>
          <ac:spMkLst>
            <pc:docMk/>
            <pc:sldMk cId="363602549" sldId="1250"/>
            <ac:spMk id="14" creationId="{F19A3F54-13D9-E305-141A-1D93FEAE504A}"/>
          </ac:spMkLst>
        </pc:spChg>
        <pc:spChg chg="mod">
          <ac:chgData name="Winters, Amber" userId="389caf7d-7f00-408e-a4e9-0c8935e7778a" providerId="ADAL" clId="{DAB4A844-50A9-4082-B35A-FDD8648224E3}" dt="2024-01-26T17:24:55.602" v="883" actId="20577"/>
          <ac:spMkLst>
            <pc:docMk/>
            <pc:sldMk cId="363602549" sldId="1250"/>
            <ac:spMk id="17" creationId="{37E92737-0A9D-8444-DB4F-29CD5D946379}"/>
          </ac:spMkLst>
        </pc:spChg>
        <pc:spChg chg="mod">
          <ac:chgData name="Winters, Amber" userId="389caf7d-7f00-408e-a4e9-0c8935e7778a" providerId="ADAL" clId="{DAB4A844-50A9-4082-B35A-FDD8648224E3}" dt="2024-01-26T17:24:34.148" v="847" actId="20577"/>
          <ac:spMkLst>
            <pc:docMk/>
            <pc:sldMk cId="363602549" sldId="1250"/>
            <ac:spMk id="24" creationId="{5E4607B6-A64B-C45C-B51A-D7349DEAF752}"/>
          </ac:spMkLst>
        </pc:spChg>
        <pc:grpChg chg="add mod">
          <ac:chgData name="Winters, Amber" userId="389caf7d-7f00-408e-a4e9-0c8935e7778a" providerId="ADAL" clId="{DAB4A844-50A9-4082-B35A-FDD8648224E3}" dt="2024-01-26T17:43:46.371" v="1390" actId="1076"/>
          <ac:grpSpMkLst>
            <pc:docMk/>
            <pc:sldMk cId="363602549" sldId="1250"/>
            <ac:grpSpMk id="3" creationId="{4E69BB66-61B3-E0FC-0D15-98BB0D7382C7}"/>
          </ac:grpSpMkLst>
        </pc:grpChg>
        <pc:grpChg chg="mod">
          <ac:chgData name="Winters, Amber" userId="389caf7d-7f00-408e-a4e9-0c8935e7778a" providerId="ADAL" clId="{DAB4A844-50A9-4082-B35A-FDD8648224E3}" dt="2024-01-26T17:24:38.685" v="848"/>
          <ac:grpSpMkLst>
            <pc:docMk/>
            <pc:sldMk cId="363602549" sldId="1250"/>
            <ac:grpSpMk id="6" creationId="{CBFDC343-E7D3-FA9D-E50D-C035C98CF831}"/>
          </ac:grpSpMkLst>
        </pc:grpChg>
        <pc:grpChg chg="mod">
          <ac:chgData name="Winters, Amber" userId="389caf7d-7f00-408e-a4e9-0c8935e7778a" providerId="ADAL" clId="{DAB4A844-50A9-4082-B35A-FDD8648224E3}" dt="2024-01-26T17:43:37.245" v="1389" actId="1076"/>
          <ac:grpSpMkLst>
            <pc:docMk/>
            <pc:sldMk cId="363602549" sldId="1250"/>
            <ac:grpSpMk id="16" creationId="{C415C89D-D9E9-35E9-8280-5742C157A09B}"/>
          </ac:grpSpMkLst>
        </pc:grpChg>
        <pc:picChg chg="del">
          <ac:chgData name="Winters, Amber" userId="389caf7d-7f00-408e-a4e9-0c8935e7778a" providerId="ADAL" clId="{DAB4A844-50A9-4082-B35A-FDD8648224E3}" dt="2024-01-26T17:40:59.883" v="1381" actId="478"/>
          <ac:picMkLst>
            <pc:docMk/>
            <pc:sldMk cId="363602549" sldId="1250"/>
            <ac:picMk id="12" creationId="{F7FC013F-0D82-EEA9-4423-2408A82A770B}"/>
          </ac:picMkLst>
        </pc:picChg>
        <pc:picChg chg="add mod ord modCrop">
          <ac:chgData name="Winters, Amber" userId="389caf7d-7f00-408e-a4e9-0c8935e7778a" providerId="ADAL" clId="{DAB4A844-50A9-4082-B35A-FDD8648224E3}" dt="2024-01-26T17:40:58.045" v="1380" actId="167"/>
          <ac:picMkLst>
            <pc:docMk/>
            <pc:sldMk cId="363602549" sldId="1250"/>
            <ac:picMk id="20" creationId="{DA43C619-D3C7-9D94-B0AF-C9099C2000E8}"/>
          </ac:picMkLst>
        </pc:picChg>
        <pc:cxnChg chg="mod">
          <ac:chgData name="Winters, Amber" userId="389caf7d-7f00-408e-a4e9-0c8935e7778a" providerId="ADAL" clId="{DAB4A844-50A9-4082-B35A-FDD8648224E3}" dt="2024-01-26T17:24:38.685" v="848"/>
          <ac:cxnSpMkLst>
            <pc:docMk/>
            <pc:sldMk cId="363602549" sldId="1250"/>
            <ac:cxnSpMk id="18" creationId="{D0B15CFE-07B3-D61B-89E7-44DBDD97CE6F}"/>
          </ac:cxnSpMkLst>
        </pc:cxnChg>
      </pc:sldChg>
      <pc:sldChg chg="addSp delSp modSp mod modTransition modAnim modNotesTx">
        <pc:chgData name="Winters, Amber" userId="389caf7d-7f00-408e-a4e9-0c8935e7778a" providerId="ADAL" clId="{DAB4A844-50A9-4082-B35A-FDD8648224E3}" dt="2024-01-29T14:52:37.350" v="6054" actId="20577"/>
        <pc:sldMkLst>
          <pc:docMk/>
          <pc:sldMk cId="2032523278" sldId="1251"/>
        </pc:sldMkLst>
        <pc:spChg chg="mod">
          <ac:chgData name="Winters, Amber" userId="389caf7d-7f00-408e-a4e9-0c8935e7778a" providerId="ADAL" clId="{DAB4A844-50A9-4082-B35A-FDD8648224E3}" dt="2024-01-26T18:23:40.813" v="2256" actId="207"/>
          <ac:spMkLst>
            <pc:docMk/>
            <pc:sldMk cId="2032523278" sldId="1251"/>
            <ac:spMk id="2" creationId="{A3E31091-44D7-04BE-1326-72B5F78F53DD}"/>
          </ac:spMkLst>
        </pc:spChg>
        <pc:spChg chg="mod">
          <ac:chgData name="Winters, Amber" userId="389caf7d-7f00-408e-a4e9-0c8935e7778a" providerId="ADAL" clId="{DAB4A844-50A9-4082-B35A-FDD8648224E3}" dt="2024-01-26T18:18:21.016" v="2084" actId="20577"/>
          <ac:spMkLst>
            <pc:docMk/>
            <pc:sldMk cId="2032523278" sldId="1251"/>
            <ac:spMk id="4" creationId="{64C51943-4C2C-BB85-4D71-1DC9956BD2B0}"/>
          </ac:spMkLst>
        </pc:spChg>
        <pc:spChg chg="mod">
          <ac:chgData name="Winters, Amber" userId="389caf7d-7f00-408e-a4e9-0c8935e7778a" providerId="ADAL" clId="{DAB4A844-50A9-4082-B35A-FDD8648224E3}" dt="2024-01-26T18:16:17.693" v="1778" actId="20577"/>
          <ac:spMkLst>
            <pc:docMk/>
            <pc:sldMk cId="2032523278" sldId="1251"/>
            <ac:spMk id="8" creationId="{81A7BADE-A8BF-C90D-A438-50F4E784FD5A}"/>
          </ac:spMkLst>
        </pc:spChg>
        <pc:spChg chg="mod">
          <ac:chgData name="Winters, Amber" userId="389caf7d-7f00-408e-a4e9-0c8935e7778a" providerId="ADAL" clId="{DAB4A844-50A9-4082-B35A-FDD8648224E3}" dt="2024-01-26T18:16:46.815" v="1861" actId="20577"/>
          <ac:spMkLst>
            <pc:docMk/>
            <pc:sldMk cId="2032523278" sldId="1251"/>
            <ac:spMk id="11" creationId="{0F17058A-ED76-3114-24F2-C59B5D43E58E}"/>
          </ac:spMkLst>
        </pc:spChg>
        <pc:spChg chg="mod">
          <ac:chgData name="Winters, Amber" userId="389caf7d-7f00-408e-a4e9-0c8935e7778a" providerId="ADAL" clId="{DAB4A844-50A9-4082-B35A-FDD8648224E3}" dt="2024-01-26T18:17:26.129" v="1890" actId="20577"/>
          <ac:spMkLst>
            <pc:docMk/>
            <pc:sldMk cId="2032523278" sldId="1251"/>
            <ac:spMk id="24" creationId="{5E4607B6-A64B-C45C-B51A-D7349DEAF752}"/>
          </ac:spMkLst>
        </pc:spChg>
        <pc:grpChg chg="del">
          <ac:chgData name="Winters, Amber" userId="389caf7d-7f00-408e-a4e9-0c8935e7778a" providerId="ADAL" clId="{DAB4A844-50A9-4082-B35A-FDD8648224E3}" dt="2024-01-26T18:17:15.369" v="1862" actId="478"/>
          <ac:grpSpMkLst>
            <pc:docMk/>
            <pc:sldMk cId="2032523278" sldId="1251"/>
            <ac:grpSpMk id="3" creationId="{4E69BB66-61B3-E0FC-0D15-98BB0D7382C7}"/>
          </ac:grpSpMkLst>
        </pc:grpChg>
        <pc:grpChg chg="mod">
          <ac:chgData name="Winters, Amber" userId="389caf7d-7f00-408e-a4e9-0c8935e7778a" providerId="ADAL" clId="{DAB4A844-50A9-4082-B35A-FDD8648224E3}" dt="2024-01-26T18:18:31.857" v="2086" actId="1076"/>
          <ac:grpSpMkLst>
            <pc:docMk/>
            <pc:sldMk cId="2032523278" sldId="1251"/>
            <ac:grpSpMk id="15" creationId="{FF73B309-BD78-D5D5-3B03-48745AE49CE0}"/>
          </ac:grpSpMkLst>
        </pc:grpChg>
        <pc:grpChg chg="mod">
          <ac:chgData name="Winters, Amber" userId="389caf7d-7f00-408e-a4e9-0c8935e7778a" providerId="ADAL" clId="{DAB4A844-50A9-4082-B35A-FDD8648224E3}" dt="2024-01-26T18:18:27.815" v="2085" actId="1076"/>
          <ac:grpSpMkLst>
            <pc:docMk/>
            <pc:sldMk cId="2032523278" sldId="1251"/>
            <ac:grpSpMk id="16" creationId="{C415C89D-D9E9-35E9-8280-5742C157A09B}"/>
          </ac:grpSpMkLst>
        </pc:grpChg>
        <pc:picChg chg="add mod ord">
          <ac:chgData name="Winters, Amber" userId="389caf7d-7f00-408e-a4e9-0c8935e7778a" providerId="ADAL" clId="{DAB4A844-50A9-4082-B35A-FDD8648224E3}" dt="2024-01-26T19:23:21.608" v="3632" actId="1076"/>
          <ac:picMkLst>
            <pc:docMk/>
            <pc:sldMk cId="2032523278" sldId="1251"/>
            <ac:picMk id="19" creationId="{6A172E6C-9371-DA00-2662-B0132D103B5A}"/>
          </ac:picMkLst>
        </pc:picChg>
        <pc:picChg chg="del">
          <ac:chgData name="Winters, Amber" userId="389caf7d-7f00-408e-a4e9-0c8935e7778a" providerId="ADAL" clId="{DAB4A844-50A9-4082-B35A-FDD8648224E3}" dt="2024-01-26T18:09:08.584" v="1760" actId="478"/>
          <ac:picMkLst>
            <pc:docMk/>
            <pc:sldMk cId="2032523278" sldId="1251"/>
            <ac:picMk id="20" creationId="{DA43C619-D3C7-9D94-B0AF-C9099C2000E8}"/>
          </ac:picMkLst>
        </pc:picChg>
      </pc:sldChg>
      <pc:sldChg chg="addSp delSp modSp del mod">
        <pc:chgData name="Winters, Amber" userId="389caf7d-7f00-408e-a4e9-0c8935e7778a" providerId="ADAL" clId="{DAB4A844-50A9-4082-B35A-FDD8648224E3}" dt="2024-01-26T18:22:50.365" v="2234" actId="2696"/>
        <pc:sldMkLst>
          <pc:docMk/>
          <pc:sldMk cId="1128707411" sldId="1252"/>
        </pc:sldMkLst>
        <pc:spChg chg="mod">
          <ac:chgData name="Winters, Amber" userId="389caf7d-7f00-408e-a4e9-0c8935e7778a" providerId="ADAL" clId="{DAB4A844-50A9-4082-B35A-FDD8648224E3}" dt="2024-01-26T17:56:22.613" v="1440" actId="20577"/>
          <ac:spMkLst>
            <pc:docMk/>
            <pc:sldMk cId="1128707411" sldId="1252"/>
            <ac:spMk id="2" creationId="{A3E31091-44D7-04BE-1326-72B5F78F53DD}"/>
          </ac:spMkLst>
        </pc:spChg>
        <pc:spChg chg="add mod">
          <ac:chgData name="Winters, Amber" userId="389caf7d-7f00-408e-a4e9-0c8935e7778a" providerId="ADAL" clId="{DAB4A844-50A9-4082-B35A-FDD8648224E3}" dt="2024-01-26T18:02:37.851" v="1744" actId="164"/>
          <ac:spMkLst>
            <pc:docMk/>
            <pc:sldMk cId="1128707411" sldId="1252"/>
            <ac:spMk id="30" creationId="{6E86C7E8-57E0-1464-ABB5-612B9BCF21BA}"/>
          </ac:spMkLst>
        </pc:spChg>
        <pc:spChg chg="add mod">
          <ac:chgData name="Winters, Amber" userId="389caf7d-7f00-408e-a4e9-0c8935e7778a" providerId="ADAL" clId="{DAB4A844-50A9-4082-B35A-FDD8648224E3}" dt="2024-01-26T18:02:42.150" v="1745" actId="164"/>
          <ac:spMkLst>
            <pc:docMk/>
            <pc:sldMk cId="1128707411" sldId="1252"/>
            <ac:spMk id="31" creationId="{85A72794-A47E-64CB-94D2-0F1D5E95A169}"/>
          </ac:spMkLst>
        </pc:spChg>
        <pc:grpChg chg="del">
          <ac:chgData name="Winters, Amber" userId="389caf7d-7f00-408e-a4e9-0c8935e7778a" providerId="ADAL" clId="{DAB4A844-50A9-4082-B35A-FDD8648224E3}" dt="2024-01-26T17:56:29.991" v="1444" actId="478"/>
          <ac:grpSpMkLst>
            <pc:docMk/>
            <pc:sldMk cId="1128707411" sldId="1252"/>
            <ac:grpSpMk id="3" creationId="{4E69BB66-61B3-E0FC-0D15-98BB0D7382C7}"/>
          </ac:grpSpMkLst>
        </pc:grpChg>
        <pc:grpChg chg="del">
          <ac:chgData name="Winters, Amber" userId="389caf7d-7f00-408e-a4e9-0c8935e7778a" providerId="ADAL" clId="{DAB4A844-50A9-4082-B35A-FDD8648224E3}" dt="2024-01-26T17:56:26.654" v="1442" actId="478"/>
          <ac:grpSpMkLst>
            <pc:docMk/>
            <pc:sldMk cId="1128707411" sldId="1252"/>
            <ac:grpSpMk id="15" creationId="{FF73B309-BD78-D5D5-3B03-48745AE49CE0}"/>
          </ac:grpSpMkLst>
        </pc:grpChg>
        <pc:grpChg chg="del">
          <ac:chgData name="Winters, Amber" userId="389caf7d-7f00-408e-a4e9-0c8935e7778a" providerId="ADAL" clId="{DAB4A844-50A9-4082-B35A-FDD8648224E3}" dt="2024-01-26T17:56:28.635" v="1443" actId="478"/>
          <ac:grpSpMkLst>
            <pc:docMk/>
            <pc:sldMk cId="1128707411" sldId="1252"/>
            <ac:grpSpMk id="16" creationId="{C415C89D-D9E9-35E9-8280-5742C157A09B}"/>
          </ac:grpSpMkLst>
        </pc:grpChg>
        <pc:grpChg chg="add mod">
          <ac:chgData name="Winters, Amber" userId="389caf7d-7f00-408e-a4e9-0c8935e7778a" providerId="ADAL" clId="{DAB4A844-50A9-4082-B35A-FDD8648224E3}" dt="2024-01-26T18:02:37.851" v="1744" actId="164"/>
          <ac:grpSpMkLst>
            <pc:docMk/>
            <pc:sldMk cId="1128707411" sldId="1252"/>
            <ac:grpSpMk id="28" creationId="{C0EF9205-AF9E-7E30-93DC-ACBC39444865}"/>
          </ac:grpSpMkLst>
        </pc:grpChg>
        <pc:grpChg chg="add mod">
          <ac:chgData name="Winters, Amber" userId="389caf7d-7f00-408e-a4e9-0c8935e7778a" providerId="ADAL" clId="{DAB4A844-50A9-4082-B35A-FDD8648224E3}" dt="2024-01-26T18:02:42.150" v="1745" actId="164"/>
          <ac:grpSpMkLst>
            <pc:docMk/>
            <pc:sldMk cId="1128707411" sldId="1252"/>
            <ac:grpSpMk id="29" creationId="{EC88EAFF-3212-4AB5-7E6E-6CC17621A6AF}"/>
          </ac:grpSpMkLst>
        </pc:grpChg>
        <pc:grpChg chg="add mod">
          <ac:chgData name="Winters, Amber" userId="389caf7d-7f00-408e-a4e9-0c8935e7778a" providerId="ADAL" clId="{DAB4A844-50A9-4082-B35A-FDD8648224E3}" dt="2024-01-26T18:02:37.851" v="1744" actId="164"/>
          <ac:grpSpMkLst>
            <pc:docMk/>
            <pc:sldMk cId="1128707411" sldId="1252"/>
            <ac:grpSpMk id="32" creationId="{DCEBFA75-9A40-91C9-36B0-B06C982D2546}"/>
          </ac:grpSpMkLst>
        </pc:grpChg>
        <pc:grpChg chg="add mod">
          <ac:chgData name="Winters, Amber" userId="389caf7d-7f00-408e-a4e9-0c8935e7778a" providerId="ADAL" clId="{DAB4A844-50A9-4082-B35A-FDD8648224E3}" dt="2024-01-26T18:02:42.150" v="1745" actId="164"/>
          <ac:grpSpMkLst>
            <pc:docMk/>
            <pc:sldMk cId="1128707411" sldId="1252"/>
            <ac:grpSpMk id="33" creationId="{5CC9D6A3-BFCC-9752-8CC2-0DAC7BD667FD}"/>
          </ac:grpSpMkLst>
        </pc:grpChg>
        <pc:picChg chg="add mod">
          <ac:chgData name="Winters, Amber" userId="389caf7d-7f00-408e-a4e9-0c8935e7778a" providerId="ADAL" clId="{DAB4A844-50A9-4082-B35A-FDD8648224E3}" dt="2024-01-26T17:59:11.883" v="1503" actId="164"/>
          <ac:picMkLst>
            <pc:docMk/>
            <pc:sldMk cId="1128707411" sldId="1252"/>
            <ac:picMk id="19" creationId="{B2EBCB35-BA96-1B70-D153-2F25C97C83E0}"/>
          </ac:picMkLst>
        </pc:picChg>
        <pc:picChg chg="del">
          <ac:chgData name="Winters, Amber" userId="389caf7d-7f00-408e-a4e9-0c8935e7778a" providerId="ADAL" clId="{DAB4A844-50A9-4082-B35A-FDD8648224E3}" dt="2024-01-26T17:56:24.894" v="1441" actId="478"/>
          <ac:picMkLst>
            <pc:docMk/>
            <pc:sldMk cId="1128707411" sldId="1252"/>
            <ac:picMk id="20" creationId="{DA43C619-D3C7-9D94-B0AF-C9099C2000E8}"/>
          </ac:picMkLst>
        </pc:picChg>
        <pc:picChg chg="add mod">
          <ac:chgData name="Winters, Amber" userId="389caf7d-7f00-408e-a4e9-0c8935e7778a" providerId="ADAL" clId="{DAB4A844-50A9-4082-B35A-FDD8648224E3}" dt="2024-01-26T17:59:11.883" v="1503" actId="164"/>
          <ac:picMkLst>
            <pc:docMk/>
            <pc:sldMk cId="1128707411" sldId="1252"/>
            <ac:picMk id="22" creationId="{40F79FF0-4014-A611-EA1A-DCEFBDC71E98}"/>
          </ac:picMkLst>
        </pc:picChg>
        <pc:picChg chg="add mod">
          <ac:chgData name="Winters, Amber" userId="389caf7d-7f00-408e-a4e9-0c8935e7778a" providerId="ADAL" clId="{DAB4A844-50A9-4082-B35A-FDD8648224E3}" dt="2024-01-26T17:59:26.152" v="1507" actId="164"/>
          <ac:picMkLst>
            <pc:docMk/>
            <pc:sldMk cId="1128707411" sldId="1252"/>
            <ac:picMk id="25" creationId="{9628CDD3-106D-0AE5-7498-B96C5C817E84}"/>
          </ac:picMkLst>
        </pc:picChg>
        <pc:picChg chg="add mod">
          <ac:chgData name="Winters, Amber" userId="389caf7d-7f00-408e-a4e9-0c8935e7778a" providerId="ADAL" clId="{DAB4A844-50A9-4082-B35A-FDD8648224E3}" dt="2024-01-26T17:59:26.152" v="1507" actId="164"/>
          <ac:picMkLst>
            <pc:docMk/>
            <pc:sldMk cId="1128707411" sldId="1252"/>
            <ac:picMk id="27" creationId="{05515DCC-F3A3-D8DD-FF70-5B98AC6E1F78}"/>
          </ac:picMkLst>
        </pc:picChg>
      </pc:sldChg>
      <pc:sldChg chg="addSp delSp modSp mod modTransition modAnim modNotesTx">
        <pc:chgData name="Winters, Amber" userId="389caf7d-7f00-408e-a4e9-0c8935e7778a" providerId="ADAL" clId="{DAB4A844-50A9-4082-B35A-FDD8648224E3}" dt="2024-01-29T15:06:06.737" v="7205" actId="113"/>
        <pc:sldMkLst>
          <pc:docMk/>
          <pc:sldMk cId="2811398116" sldId="1253"/>
        </pc:sldMkLst>
        <pc:spChg chg="mod">
          <ac:chgData name="Winters, Amber" userId="389caf7d-7f00-408e-a4e9-0c8935e7778a" providerId="ADAL" clId="{DAB4A844-50A9-4082-B35A-FDD8648224E3}" dt="2024-01-26T18:22:55.181" v="2239" actId="20577"/>
          <ac:spMkLst>
            <pc:docMk/>
            <pc:sldMk cId="2811398116" sldId="1253"/>
            <ac:spMk id="2" creationId="{A3E31091-44D7-04BE-1326-72B5F78F53DD}"/>
          </ac:spMkLst>
        </pc:spChg>
        <pc:spChg chg="mod">
          <ac:chgData name="Winters, Amber" userId="389caf7d-7f00-408e-a4e9-0c8935e7778a" providerId="ADAL" clId="{DAB4A844-50A9-4082-B35A-FDD8648224E3}" dt="2024-01-26T18:22:38.145" v="2233" actId="1076"/>
          <ac:spMkLst>
            <pc:docMk/>
            <pc:sldMk cId="2811398116" sldId="1253"/>
            <ac:spMk id="30" creationId="{6E86C7E8-57E0-1464-ABB5-612B9BCF21BA}"/>
          </ac:spMkLst>
        </pc:spChg>
        <pc:spChg chg="mod">
          <ac:chgData name="Winters, Amber" userId="389caf7d-7f00-408e-a4e9-0c8935e7778a" providerId="ADAL" clId="{DAB4A844-50A9-4082-B35A-FDD8648224E3}" dt="2024-01-26T18:22:22.801" v="2231" actId="20577"/>
          <ac:spMkLst>
            <pc:docMk/>
            <pc:sldMk cId="2811398116" sldId="1253"/>
            <ac:spMk id="31" creationId="{85A72794-A47E-64CB-94D2-0F1D5E95A169}"/>
          </ac:spMkLst>
        </pc:spChg>
        <pc:grpChg chg="add del mod">
          <ac:chgData name="Winters, Amber" userId="389caf7d-7f00-408e-a4e9-0c8935e7778a" providerId="ADAL" clId="{DAB4A844-50A9-4082-B35A-FDD8648224E3}" dt="2024-01-26T18:21:27.928" v="2154" actId="478"/>
          <ac:grpSpMkLst>
            <pc:docMk/>
            <pc:sldMk cId="2811398116" sldId="1253"/>
            <ac:grpSpMk id="5" creationId="{87826237-7DCF-B48C-1BA0-AF5A7AAD47EF}"/>
          </ac:grpSpMkLst>
        </pc:grpChg>
        <pc:grpChg chg="add mod">
          <ac:chgData name="Winters, Amber" userId="389caf7d-7f00-408e-a4e9-0c8935e7778a" providerId="ADAL" clId="{DAB4A844-50A9-4082-B35A-FDD8648224E3}" dt="2024-01-26T18:22:01.049" v="2171" actId="164"/>
          <ac:grpSpMkLst>
            <pc:docMk/>
            <pc:sldMk cId="2811398116" sldId="1253"/>
            <ac:grpSpMk id="8" creationId="{C7D7179A-2002-95C9-C4C9-F7E113AC4B51}"/>
          </ac:grpSpMkLst>
        </pc:grpChg>
        <pc:grpChg chg="del">
          <ac:chgData name="Winters, Amber" userId="389caf7d-7f00-408e-a4e9-0c8935e7778a" providerId="ADAL" clId="{DAB4A844-50A9-4082-B35A-FDD8648224E3}" dt="2024-01-26T18:19:57.519" v="2143" actId="478"/>
          <ac:grpSpMkLst>
            <pc:docMk/>
            <pc:sldMk cId="2811398116" sldId="1253"/>
            <ac:grpSpMk id="29" creationId="{EC88EAFF-3212-4AB5-7E6E-6CC17621A6AF}"/>
          </ac:grpSpMkLst>
        </pc:grpChg>
        <pc:grpChg chg="mod topLvl">
          <ac:chgData name="Winters, Amber" userId="389caf7d-7f00-408e-a4e9-0c8935e7778a" providerId="ADAL" clId="{DAB4A844-50A9-4082-B35A-FDD8648224E3}" dt="2024-01-26T18:22:01.049" v="2171" actId="164"/>
          <ac:grpSpMkLst>
            <pc:docMk/>
            <pc:sldMk cId="2811398116" sldId="1253"/>
            <ac:grpSpMk id="33" creationId="{5CC9D6A3-BFCC-9752-8CC2-0DAC7BD667FD}"/>
          </ac:grpSpMkLst>
        </pc:grpChg>
        <pc:picChg chg="add del mod topLvl">
          <ac:chgData name="Winters, Amber" userId="389caf7d-7f00-408e-a4e9-0c8935e7778a" providerId="ADAL" clId="{DAB4A844-50A9-4082-B35A-FDD8648224E3}" dt="2024-01-26T18:21:27.928" v="2154" actId="478"/>
          <ac:picMkLst>
            <pc:docMk/>
            <pc:sldMk cId="2811398116" sldId="1253"/>
            <ac:picMk id="4" creationId="{B8FDD862-028D-D8D3-1CB2-DD47E7A6CD82}"/>
          </ac:picMkLst>
        </pc:picChg>
        <pc:picChg chg="add mod">
          <ac:chgData name="Winters, Amber" userId="389caf7d-7f00-408e-a4e9-0c8935e7778a" providerId="ADAL" clId="{DAB4A844-50A9-4082-B35A-FDD8648224E3}" dt="2024-01-26T18:22:01.049" v="2171" actId="164"/>
          <ac:picMkLst>
            <pc:docMk/>
            <pc:sldMk cId="2811398116" sldId="1253"/>
            <ac:picMk id="7" creationId="{58D7BEF0-CA6B-6A84-C95B-4B78827A0F59}"/>
          </ac:picMkLst>
        </pc:picChg>
        <pc:picChg chg="del">
          <ac:chgData name="Winters, Amber" userId="389caf7d-7f00-408e-a4e9-0c8935e7778a" providerId="ADAL" clId="{DAB4A844-50A9-4082-B35A-FDD8648224E3}" dt="2024-01-26T18:19:57.519" v="2143" actId="478"/>
          <ac:picMkLst>
            <pc:docMk/>
            <pc:sldMk cId="2811398116" sldId="1253"/>
            <ac:picMk id="27" creationId="{05515DCC-F3A3-D8DD-FF70-5B98AC6E1F78}"/>
          </ac:picMkLst>
        </pc:picChg>
      </pc:sldChg>
      <pc:sldChg chg="addSp delSp modSp mod modTransition modAnim modNotesTx">
        <pc:chgData name="Winters, Amber" userId="389caf7d-7f00-408e-a4e9-0c8935e7778a" providerId="ADAL" clId="{DAB4A844-50A9-4082-B35A-FDD8648224E3}" dt="2024-01-29T14:56:46.909" v="6566" actId="20577"/>
        <pc:sldMkLst>
          <pc:docMk/>
          <pc:sldMk cId="2308208612" sldId="1254"/>
        </pc:sldMkLst>
        <pc:spChg chg="mod">
          <ac:chgData name="Winters, Amber" userId="389caf7d-7f00-408e-a4e9-0c8935e7778a" providerId="ADAL" clId="{DAB4A844-50A9-4082-B35A-FDD8648224E3}" dt="2024-01-26T18:23:36.006" v="2255" actId="207"/>
          <ac:spMkLst>
            <pc:docMk/>
            <pc:sldMk cId="2308208612" sldId="1254"/>
            <ac:spMk id="2" creationId="{A3E31091-44D7-04BE-1326-72B5F78F53DD}"/>
          </ac:spMkLst>
        </pc:spChg>
        <pc:spChg chg="mod">
          <ac:chgData name="Winters, Amber" userId="389caf7d-7f00-408e-a4e9-0c8935e7778a" providerId="ADAL" clId="{DAB4A844-50A9-4082-B35A-FDD8648224E3}" dt="2024-01-26T18:35:16.602" v="2752" actId="33524"/>
          <ac:spMkLst>
            <pc:docMk/>
            <pc:sldMk cId="2308208612" sldId="1254"/>
            <ac:spMk id="4" creationId="{64C51943-4C2C-BB85-4D71-1DC9956BD2B0}"/>
          </ac:spMkLst>
        </pc:spChg>
        <pc:spChg chg="mod">
          <ac:chgData name="Winters, Amber" userId="389caf7d-7f00-408e-a4e9-0c8935e7778a" providerId="ADAL" clId="{DAB4A844-50A9-4082-B35A-FDD8648224E3}" dt="2024-01-26T18:32:32.109" v="2306" actId="14100"/>
          <ac:spMkLst>
            <pc:docMk/>
            <pc:sldMk cId="2308208612" sldId="1254"/>
            <ac:spMk id="8" creationId="{81A7BADE-A8BF-C90D-A438-50F4E784FD5A}"/>
          </ac:spMkLst>
        </pc:spChg>
        <pc:spChg chg="mod">
          <ac:chgData name="Winters, Amber" userId="389caf7d-7f00-408e-a4e9-0c8935e7778a" providerId="ADAL" clId="{DAB4A844-50A9-4082-B35A-FDD8648224E3}" dt="2024-01-26T18:33:28.353" v="2461" actId="20577"/>
          <ac:spMkLst>
            <pc:docMk/>
            <pc:sldMk cId="2308208612" sldId="1254"/>
            <ac:spMk id="11" creationId="{0F17058A-ED76-3114-24F2-C59B5D43E58E}"/>
          </ac:spMkLst>
        </pc:spChg>
        <pc:spChg chg="mod">
          <ac:chgData name="Winters, Amber" userId="389caf7d-7f00-408e-a4e9-0c8935e7778a" providerId="ADAL" clId="{DAB4A844-50A9-4082-B35A-FDD8648224E3}" dt="2024-01-26T18:33:37.171" v="2475" actId="20577"/>
          <ac:spMkLst>
            <pc:docMk/>
            <pc:sldMk cId="2308208612" sldId="1254"/>
            <ac:spMk id="24" creationId="{5E4607B6-A64B-C45C-B51A-D7349DEAF752}"/>
          </ac:spMkLst>
        </pc:spChg>
        <pc:picChg chg="add mod ord">
          <ac:chgData name="Winters, Amber" userId="389caf7d-7f00-408e-a4e9-0c8935e7778a" providerId="ADAL" clId="{DAB4A844-50A9-4082-B35A-FDD8648224E3}" dt="2024-01-26T19:23:18.390" v="3631" actId="1076"/>
          <ac:picMkLst>
            <pc:docMk/>
            <pc:sldMk cId="2308208612" sldId="1254"/>
            <ac:picMk id="6" creationId="{F3AD604C-1212-F9E8-C44B-1098AD49FFCC}"/>
          </ac:picMkLst>
        </pc:picChg>
        <pc:picChg chg="del">
          <ac:chgData name="Winters, Amber" userId="389caf7d-7f00-408e-a4e9-0c8935e7778a" providerId="ADAL" clId="{DAB4A844-50A9-4082-B35A-FDD8648224E3}" dt="2024-01-26T18:24:40.312" v="2273" actId="478"/>
          <ac:picMkLst>
            <pc:docMk/>
            <pc:sldMk cId="2308208612" sldId="1254"/>
            <ac:picMk id="19" creationId="{6A172E6C-9371-DA00-2662-B0132D103B5A}"/>
          </ac:picMkLst>
        </pc:picChg>
        <pc:cxnChg chg="mod">
          <ac:chgData name="Winters, Amber" userId="389caf7d-7f00-408e-a4e9-0c8935e7778a" providerId="ADAL" clId="{DAB4A844-50A9-4082-B35A-FDD8648224E3}" dt="2024-01-26T18:32:37.507" v="2307" actId="14100"/>
          <ac:cxnSpMkLst>
            <pc:docMk/>
            <pc:sldMk cId="2308208612" sldId="1254"/>
            <ac:cxnSpMk id="5" creationId="{537377D8-F396-1DA1-164C-18FEDED80ECB}"/>
          </ac:cxnSpMkLst>
        </pc:cxnChg>
        <pc:cxnChg chg="mod">
          <ac:chgData name="Winters, Amber" userId="389caf7d-7f00-408e-a4e9-0c8935e7778a" providerId="ADAL" clId="{DAB4A844-50A9-4082-B35A-FDD8648224E3}" dt="2024-01-26T18:32:50.453" v="2308" actId="14100"/>
          <ac:cxnSpMkLst>
            <pc:docMk/>
            <pc:sldMk cId="2308208612" sldId="1254"/>
            <ac:cxnSpMk id="7" creationId="{A294BB2B-8EFB-541A-02CE-E0EE4F7AFCAC}"/>
          </ac:cxnSpMkLst>
        </pc:cxnChg>
      </pc:sldChg>
      <pc:sldChg chg="addSp delSp modSp mod modTransition modAnim modNotesTx">
        <pc:chgData name="Winters, Amber" userId="389caf7d-7f00-408e-a4e9-0c8935e7778a" providerId="ADAL" clId="{DAB4A844-50A9-4082-B35A-FDD8648224E3}" dt="2024-01-29T15:04:27.451" v="6799" actId="20577"/>
        <pc:sldMkLst>
          <pc:docMk/>
          <pc:sldMk cId="3939647519" sldId="1255"/>
        </pc:sldMkLst>
        <pc:spChg chg="mod">
          <ac:chgData name="Winters, Amber" userId="389caf7d-7f00-408e-a4e9-0c8935e7778a" providerId="ADAL" clId="{DAB4A844-50A9-4082-B35A-FDD8648224E3}" dt="2024-01-26T18:35:39.114" v="2762" actId="20577"/>
          <ac:spMkLst>
            <pc:docMk/>
            <pc:sldMk cId="3939647519" sldId="1255"/>
            <ac:spMk id="2" creationId="{A3E31091-44D7-04BE-1326-72B5F78F53DD}"/>
          </ac:spMkLst>
        </pc:spChg>
        <pc:spChg chg="mod">
          <ac:chgData name="Winters, Amber" userId="389caf7d-7f00-408e-a4e9-0c8935e7778a" providerId="ADAL" clId="{DAB4A844-50A9-4082-B35A-FDD8648224E3}" dt="2024-01-26T19:00:44.210" v="3051" actId="20577"/>
          <ac:spMkLst>
            <pc:docMk/>
            <pc:sldMk cId="3939647519" sldId="1255"/>
            <ac:spMk id="4" creationId="{64C51943-4C2C-BB85-4D71-1DC9956BD2B0}"/>
          </ac:spMkLst>
        </pc:spChg>
        <pc:spChg chg="mod">
          <ac:chgData name="Winters, Amber" userId="389caf7d-7f00-408e-a4e9-0c8935e7778a" providerId="ADAL" clId="{DAB4A844-50A9-4082-B35A-FDD8648224E3}" dt="2024-01-26T18:59:23.177" v="2794" actId="20577"/>
          <ac:spMkLst>
            <pc:docMk/>
            <pc:sldMk cId="3939647519" sldId="1255"/>
            <ac:spMk id="8" creationId="{81A7BADE-A8BF-C90D-A438-50F4E784FD5A}"/>
          </ac:spMkLst>
        </pc:spChg>
        <pc:spChg chg="mod">
          <ac:chgData name="Winters, Amber" userId="389caf7d-7f00-408e-a4e9-0c8935e7778a" providerId="ADAL" clId="{DAB4A844-50A9-4082-B35A-FDD8648224E3}" dt="2024-01-26T19:00:10.570" v="2935" actId="20577"/>
          <ac:spMkLst>
            <pc:docMk/>
            <pc:sldMk cId="3939647519" sldId="1255"/>
            <ac:spMk id="11" creationId="{0F17058A-ED76-3114-24F2-C59B5D43E58E}"/>
          </ac:spMkLst>
        </pc:spChg>
        <pc:spChg chg="mod">
          <ac:chgData name="Winters, Amber" userId="389caf7d-7f00-408e-a4e9-0c8935e7778a" providerId="ADAL" clId="{DAB4A844-50A9-4082-B35A-FDD8648224E3}" dt="2024-01-26T18:59:31.221" v="2813" actId="20577"/>
          <ac:spMkLst>
            <pc:docMk/>
            <pc:sldMk cId="3939647519" sldId="1255"/>
            <ac:spMk id="24" creationId="{5E4607B6-A64B-C45C-B51A-D7349DEAF752}"/>
          </ac:spMkLst>
        </pc:spChg>
        <pc:grpChg chg="mod">
          <ac:chgData name="Winters, Amber" userId="389caf7d-7f00-408e-a4e9-0c8935e7778a" providerId="ADAL" clId="{DAB4A844-50A9-4082-B35A-FDD8648224E3}" dt="2024-01-26T19:00:52.477" v="3053" actId="1076"/>
          <ac:grpSpMkLst>
            <pc:docMk/>
            <pc:sldMk cId="3939647519" sldId="1255"/>
            <ac:grpSpMk id="15" creationId="{FF73B309-BD78-D5D5-3B03-48745AE49CE0}"/>
          </ac:grpSpMkLst>
        </pc:grpChg>
        <pc:grpChg chg="mod">
          <ac:chgData name="Winters, Amber" userId="389caf7d-7f00-408e-a4e9-0c8935e7778a" providerId="ADAL" clId="{DAB4A844-50A9-4082-B35A-FDD8648224E3}" dt="2024-01-26T19:00:47.685" v="3052" actId="1076"/>
          <ac:grpSpMkLst>
            <pc:docMk/>
            <pc:sldMk cId="3939647519" sldId="1255"/>
            <ac:grpSpMk id="16" creationId="{C415C89D-D9E9-35E9-8280-5742C157A09B}"/>
          </ac:grpSpMkLst>
        </pc:grpChg>
        <pc:picChg chg="del">
          <ac:chgData name="Winters, Amber" userId="389caf7d-7f00-408e-a4e9-0c8935e7778a" providerId="ADAL" clId="{DAB4A844-50A9-4082-B35A-FDD8648224E3}" dt="2024-01-26T18:43:01.654" v="2779" actId="478"/>
          <ac:picMkLst>
            <pc:docMk/>
            <pc:sldMk cId="3939647519" sldId="1255"/>
            <ac:picMk id="6" creationId="{F3AD604C-1212-F9E8-C44B-1098AD49FFCC}"/>
          </ac:picMkLst>
        </pc:picChg>
        <pc:picChg chg="add mod ord">
          <ac:chgData name="Winters, Amber" userId="389caf7d-7f00-408e-a4e9-0c8935e7778a" providerId="ADAL" clId="{DAB4A844-50A9-4082-B35A-FDD8648224E3}" dt="2024-01-26T19:23:14.806" v="3630" actId="1076"/>
          <ac:picMkLst>
            <pc:docMk/>
            <pc:sldMk cId="3939647519" sldId="1255"/>
            <ac:picMk id="12" creationId="{05B9864C-D406-7824-F581-3C5B893DBE5F}"/>
          </ac:picMkLst>
        </pc:picChg>
      </pc:sldChg>
      <pc:sldChg chg="addSp delSp modSp mod modTransition modAnim modNotesTx">
        <pc:chgData name="Winters, Amber" userId="389caf7d-7f00-408e-a4e9-0c8935e7778a" providerId="ADAL" clId="{DAB4A844-50A9-4082-B35A-FDD8648224E3}" dt="2024-01-29T15:17:58.856" v="8002" actId="20577"/>
        <pc:sldMkLst>
          <pc:docMk/>
          <pc:sldMk cId="1051427335" sldId="1256"/>
        </pc:sldMkLst>
        <pc:spChg chg="mod">
          <ac:chgData name="Winters, Amber" userId="389caf7d-7f00-408e-a4e9-0c8935e7778a" providerId="ADAL" clId="{DAB4A844-50A9-4082-B35A-FDD8648224E3}" dt="2024-01-26T19:01:43.989" v="3098" actId="20577"/>
          <ac:spMkLst>
            <pc:docMk/>
            <pc:sldMk cId="1051427335" sldId="1256"/>
            <ac:spMk id="2" creationId="{A3E31091-44D7-04BE-1326-72B5F78F53DD}"/>
          </ac:spMkLst>
        </pc:spChg>
        <pc:spChg chg="mod">
          <ac:chgData name="Winters, Amber" userId="389caf7d-7f00-408e-a4e9-0c8935e7778a" providerId="ADAL" clId="{DAB4A844-50A9-4082-B35A-FDD8648224E3}" dt="2024-01-26T19:17:35.704" v="3440" actId="20577"/>
          <ac:spMkLst>
            <pc:docMk/>
            <pc:sldMk cId="1051427335" sldId="1256"/>
            <ac:spMk id="4" creationId="{64C51943-4C2C-BB85-4D71-1DC9956BD2B0}"/>
          </ac:spMkLst>
        </pc:spChg>
        <pc:spChg chg="mod">
          <ac:chgData name="Winters, Amber" userId="389caf7d-7f00-408e-a4e9-0c8935e7778a" providerId="ADAL" clId="{DAB4A844-50A9-4082-B35A-FDD8648224E3}" dt="2024-01-26T19:16:04.406" v="3137" actId="20577"/>
          <ac:spMkLst>
            <pc:docMk/>
            <pc:sldMk cId="1051427335" sldId="1256"/>
            <ac:spMk id="8" creationId="{81A7BADE-A8BF-C90D-A438-50F4E784FD5A}"/>
          </ac:spMkLst>
        </pc:spChg>
        <pc:spChg chg="mod">
          <ac:chgData name="Winters, Amber" userId="389caf7d-7f00-408e-a4e9-0c8935e7778a" providerId="ADAL" clId="{DAB4A844-50A9-4082-B35A-FDD8648224E3}" dt="2024-01-26T19:16:38.251" v="3299" actId="20577"/>
          <ac:spMkLst>
            <pc:docMk/>
            <pc:sldMk cId="1051427335" sldId="1256"/>
            <ac:spMk id="11" creationId="{0F17058A-ED76-3114-24F2-C59B5D43E58E}"/>
          </ac:spMkLst>
        </pc:spChg>
        <pc:spChg chg="mod">
          <ac:chgData name="Winters, Amber" userId="389caf7d-7f00-408e-a4e9-0c8935e7778a" providerId="ADAL" clId="{DAB4A844-50A9-4082-B35A-FDD8648224E3}" dt="2024-01-26T19:18:58.781" v="3615" actId="313"/>
          <ac:spMkLst>
            <pc:docMk/>
            <pc:sldMk cId="1051427335" sldId="1256"/>
            <ac:spMk id="14" creationId="{F19A3F54-13D9-E305-141A-1D93FEAE504A}"/>
          </ac:spMkLst>
        </pc:spChg>
        <pc:spChg chg="mod">
          <ac:chgData name="Winters, Amber" userId="389caf7d-7f00-408e-a4e9-0c8935e7778a" providerId="ADAL" clId="{DAB4A844-50A9-4082-B35A-FDD8648224E3}" dt="2024-01-26T19:18:17.409" v="3463" actId="20577"/>
          <ac:spMkLst>
            <pc:docMk/>
            <pc:sldMk cId="1051427335" sldId="1256"/>
            <ac:spMk id="17" creationId="{37E92737-0A9D-8444-DB4F-29CD5D946379}"/>
          </ac:spMkLst>
        </pc:spChg>
        <pc:spChg chg="mod">
          <ac:chgData name="Winters, Amber" userId="389caf7d-7f00-408e-a4e9-0c8935e7778a" providerId="ADAL" clId="{DAB4A844-50A9-4082-B35A-FDD8648224E3}" dt="2024-01-26T19:17:16.330" v="3321" actId="20577"/>
          <ac:spMkLst>
            <pc:docMk/>
            <pc:sldMk cId="1051427335" sldId="1256"/>
            <ac:spMk id="24" creationId="{5E4607B6-A64B-C45C-B51A-D7349DEAF752}"/>
          </ac:spMkLst>
        </pc:spChg>
        <pc:grpChg chg="mod">
          <ac:chgData name="Winters, Amber" userId="389caf7d-7f00-408e-a4e9-0c8935e7778a" providerId="ADAL" clId="{DAB4A844-50A9-4082-B35A-FDD8648224E3}" dt="2024-01-26T19:19:03.014" v="3616" actId="1076"/>
          <ac:grpSpMkLst>
            <pc:docMk/>
            <pc:sldMk cId="1051427335" sldId="1256"/>
            <ac:grpSpMk id="3" creationId="{4E69BB66-61B3-E0FC-0D15-98BB0D7382C7}"/>
          </ac:grpSpMkLst>
        </pc:grpChg>
        <pc:grpChg chg="mod">
          <ac:chgData name="Winters, Amber" userId="389caf7d-7f00-408e-a4e9-0c8935e7778a" providerId="ADAL" clId="{DAB4A844-50A9-4082-B35A-FDD8648224E3}" dt="2024-01-26T19:19:05.856" v="3617" actId="1076"/>
          <ac:grpSpMkLst>
            <pc:docMk/>
            <pc:sldMk cId="1051427335" sldId="1256"/>
            <ac:grpSpMk id="16" creationId="{C415C89D-D9E9-35E9-8280-5742C157A09B}"/>
          </ac:grpSpMkLst>
        </pc:grpChg>
        <pc:picChg chg="add mod ord">
          <ac:chgData name="Winters, Amber" userId="389caf7d-7f00-408e-a4e9-0c8935e7778a" providerId="ADAL" clId="{DAB4A844-50A9-4082-B35A-FDD8648224E3}" dt="2024-01-26T19:23:08.711" v="3629" actId="1076"/>
          <ac:picMkLst>
            <pc:docMk/>
            <pc:sldMk cId="1051427335" sldId="1256"/>
            <ac:picMk id="19" creationId="{338275BC-C1F3-01EA-4F45-B82F75BA8327}"/>
          </ac:picMkLst>
        </pc:picChg>
        <pc:picChg chg="del">
          <ac:chgData name="Winters, Amber" userId="389caf7d-7f00-408e-a4e9-0c8935e7778a" providerId="ADAL" clId="{DAB4A844-50A9-4082-B35A-FDD8648224E3}" dt="2024-01-26T19:08:31.073" v="3113" actId="478"/>
          <ac:picMkLst>
            <pc:docMk/>
            <pc:sldMk cId="1051427335" sldId="1256"/>
            <ac:picMk id="20" creationId="{DA43C619-D3C7-9D94-B0AF-C9099C2000E8}"/>
          </ac:picMkLst>
        </pc:picChg>
        <pc:picChg chg="add mod">
          <ac:chgData name="Winters, Amber" userId="389caf7d-7f00-408e-a4e9-0c8935e7778a" providerId="ADAL" clId="{DAB4A844-50A9-4082-B35A-FDD8648224E3}" dt="2024-01-26T19:29:53.052" v="3970" actId="14100"/>
          <ac:picMkLst>
            <pc:docMk/>
            <pc:sldMk cId="1051427335" sldId="1256"/>
            <ac:picMk id="22" creationId="{90D187B8-31C0-A5C5-F6A9-0E9E2DB3FA5D}"/>
          </ac:picMkLst>
        </pc:picChg>
      </pc:sldChg>
      <pc:sldChg chg="addSp delSp modSp mod modTransition modAnim modNotesTx">
        <pc:chgData name="Winters, Amber" userId="389caf7d-7f00-408e-a4e9-0c8935e7778a" providerId="ADAL" clId="{DAB4A844-50A9-4082-B35A-FDD8648224E3}" dt="2024-01-29T15:18:54.565" v="8228" actId="20577"/>
        <pc:sldMkLst>
          <pc:docMk/>
          <pc:sldMk cId="2010088766" sldId="1257"/>
        </pc:sldMkLst>
        <pc:spChg chg="mod">
          <ac:chgData name="Winters, Amber" userId="389caf7d-7f00-408e-a4e9-0c8935e7778a" providerId="ADAL" clId="{DAB4A844-50A9-4082-B35A-FDD8648224E3}" dt="2024-01-26T19:19:33.104" v="3627" actId="20577"/>
          <ac:spMkLst>
            <pc:docMk/>
            <pc:sldMk cId="2010088766" sldId="1257"/>
            <ac:spMk id="2" creationId="{A3E31091-44D7-04BE-1326-72B5F78F53DD}"/>
          </ac:spMkLst>
        </pc:spChg>
        <pc:spChg chg="mod">
          <ac:chgData name="Winters, Amber" userId="389caf7d-7f00-408e-a4e9-0c8935e7778a" providerId="ADAL" clId="{DAB4A844-50A9-4082-B35A-FDD8648224E3}" dt="2024-01-26T19:25:56.695" v="3727" actId="20577"/>
          <ac:spMkLst>
            <pc:docMk/>
            <pc:sldMk cId="2010088766" sldId="1257"/>
            <ac:spMk id="4" creationId="{64C51943-4C2C-BB85-4D71-1DC9956BD2B0}"/>
          </ac:spMkLst>
        </pc:spChg>
        <pc:spChg chg="mod">
          <ac:chgData name="Winters, Amber" userId="389caf7d-7f00-408e-a4e9-0c8935e7778a" providerId="ADAL" clId="{DAB4A844-50A9-4082-B35A-FDD8648224E3}" dt="2024-01-26T19:25:18.878" v="3645" actId="20577"/>
          <ac:spMkLst>
            <pc:docMk/>
            <pc:sldMk cId="2010088766" sldId="1257"/>
            <ac:spMk id="8" creationId="{81A7BADE-A8BF-C90D-A438-50F4E784FD5A}"/>
          </ac:spMkLst>
        </pc:spChg>
        <pc:spChg chg="mod">
          <ac:chgData name="Winters, Amber" userId="389caf7d-7f00-408e-a4e9-0c8935e7778a" providerId="ADAL" clId="{DAB4A844-50A9-4082-B35A-FDD8648224E3}" dt="2024-01-26T19:25:32.239" v="3672" actId="20577"/>
          <ac:spMkLst>
            <pc:docMk/>
            <pc:sldMk cId="2010088766" sldId="1257"/>
            <ac:spMk id="11" creationId="{0F17058A-ED76-3114-24F2-C59B5D43E58E}"/>
          </ac:spMkLst>
        </pc:spChg>
        <pc:spChg chg="mod">
          <ac:chgData name="Winters, Amber" userId="389caf7d-7f00-408e-a4e9-0c8935e7778a" providerId="ADAL" clId="{DAB4A844-50A9-4082-B35A-FDD8648224E3}" dt="2024-01-26T19:27:12.109" v="3954" actId="20577"/>
          <ac:spMkLst>
            <pc:docMk/>
            <pc:sldMk cId="2010088766" sldId="1257"/>
            <ac:spMk id="14" creationId="{F19A3F54-13D9-E305-141A-1D93FEAE504A}"/>
          </ac:spMkLst>
        </pc:spChg>
        <pc:spChg chg="mod">
          <ac:chgData name="Winters, Amber" userId="389caf7d-7f00-408e-a4e9-0c8935e7778a" providerId="ADAL" clId="{DAB4A844-50A9-4082-B35A-FDD8648224E3}" dt="2024-01-26T19:26:12.419" v="3734" actId="20577"/>
          <ac:spMkLst>
            <pc:docMk/>
            <pc:sldMk cId="2010088766" sldId="1257"/>
            <ac:spMk id="17" creationId="{37E92737-0A9D-8444-DB4F-29CD5D946379}"/>
          </ac:spMkLst>
        </pc:spChg>
        <pc:picChg chg="del mod">
          <ac:chgData name="Winters, Amber" userId="389caf7d-7f00-408e-a4e9-0c8935e7778a" providerId="ADAL" clId="{DAB4A844-50A9-4082-B35A-FDD8648224E3}" dt="2024-01-26T19:30:58.807" v="3986" actId="478"/>
          <ac:picMkLst>
            <pc:docMk/>
            <pc:sldMk cId="2010088766" sldId="1257"/>
            <ac:picMk id="19" creationId="{338275BC-C1F3-01EA-4F45-B82F75BA8327}"/>
          </ac:picMkLst>
        </pc:picChg>
        <pc:picChg chg="add mod ord">
          <ac:chgData name="Winters, Amber" userId="389caf7d-7f00-408e-a4e9-0c8935e7778a" providerId="ADAL" clId="{DAB4A844-50A9-4082-B35A-FDD8648224E3}" dt="2024-01-26T19:30:57.130" v="3985" actId="167"/>
          <ac:picMkLst>
            <pc:docMk/>
            <pc:sldMk cId="2010088766" sldId="1257"/>
            <ac:picMk id="20" creationId="{7CA4CD57-C290-BCAB-A798-E4B5CBB77207}"/>
          </ac:picMkLst>
        </pc:picChg>
        <pc:picChg chg="add mod">
          <ac:chgData name="Winters, Amber" userId="389caf7d-7f00-408e-a4e9-0c8935e7778a" providerId="ADAL" clId="{DAB4A844-50A9-4082-B35A-FDD8648224E3}" dt="2024-01-26T19:31:57.191" v="4003" actId="1076"/>
          <ac:picMkLst>
            <pc:docMk/>
            <pc:sldMk cId="2010088766" sldId="1257"/>
            <ac:picMk id="22" creationId="{4AA51616-2D60-5F18-A7C1-BA9BBEF62613}"/>
          </ac:picMkLst>
        </pc:picChg>
      </pc:sldChg>
      <pc:sldChg chg="addSp delSp modSp mod modTransition modNotesTx">
        <pc:chgData name="Winters, Amber" userId="389caf7d-7f00-408e-a4e9-0c8935e7778a" providerId="ADAL" clId="{DAB4A844-50A9-4082-B35A-FDD8648224E3}" dt="2024-01-29T15:19:49.995" v="8461" actId="20577"/>
        <pc:sldMkLst>
          <pc:docMk/>
          <pc:sldMk cId="2888380120" sldId="1258"/>
        </pc:sldMkLst>
        <pc:spChg chg="mod">
          <ac:chgData name="Winters, Amber" userId="389caf7d-7f00-408e-a4e9-0c8935e7778a" providerId="ADAL" clId="{DAB4A844-50A9-4082-B35A-FDD8648224E3}" dt="2024-01-26T19:33:02.152" v="4025" actId="20577"/>
          <ac:spMkLst>
            <pc:docMk/>
            <pc:sldMk cId="2888380120" sldId="1258"/>
            <ac:spMk id="2" creationId="{A3E31091-44D7-04BE-1326-72B5F78F53DD}"/>
          </ac:spMkLst>
        </pc:spChg>
        <pc:spChg chg="mod">
          <ac:chgData name="Winters, Amber" userId="389caf7d-7f00-408e-a4e9-0c8935e7778a" providerId="ADAL" clId="{DAB4A844-50A9-4082-B35A-FDD8648224E3}" dt="2024-01-26T19:35:57.487" v="4083" actId="14100"/>
          <ac:spMkLst>
            <pc:docMk/>
            <pc:sldMk cId="2888380120" sldId="1258"/>
            <ac:spMk id="8" creationId="{81A7BADE-A8BF-C90D-A438-50F4E784FD5A}"/>
          </ac:spMkLst>
        </pc:spChg>
        <pc:spChg chg="mod">
          <ac:chgData name="Winters, Amber" userId="389caf7d-7f00-408e-a4e9-0c8935e7778a" providerId="ADAL" clId="{DAB4A844-50A9-4082-B35A-FDD8648224E3}" dt="2024-01-26T19:37:11.982" v="4294" actId="20577"/>
          <ac:spMkLst>
            <pc:docMk/>
            <pc:sldMk cId="2888380120" sldId="1258"/>
            <ac:spMk id="11" creationId="{0F17058A-ED76-3114-24F2-C59B5D43E58E}"/>
          </ac:spMkLst>
        </pc:spChg>
        <pc:grpChg chg="del">
          <ac:chgData name="Winters, Amber" userId="389caf7d-7f00-408e-a4e9-0c8935e7778a" providerId="ADAL" clId="{DAB4A844-50A9-4082-B35A-FDD8648224E3}" dt="2024-01-26T19:34:56.320" v="4028" actId="478"/>
          <ac:grpSpMkLst>
            <pc:docMk/>
            <pc:sldMk cId="2888380120" sldId="1258"/>
            <ac:grpSpMk id="3" creationId="{4E69BB66-61B3-E0FC-0D15-98BB0D7382C7}"/>
          </ac:grpSpMkLst>
        </pc:grpChg>
        <pc:grpChg chg="mod">
          <ac:chgData name="Winters, Amber" userId="389caf7d-7f00-408e-a4e9-0c8935e7778a" providerId="ADAL" clId="{DAB4A844-50A9-4082-B35A-FDD8648224E3}" dt="2024-01-26T19:37:16.383" v="4295" actId="1076"/>
          <ac:grpSpMkLst>
            <pc:docMk/>
            <pc:sldMk cId="2888380120" sldId="1258"/>
            <ac:grpSpMk id="15" creationId="{FF73B309-BD78-D5D5-3B03-48745AE49CE0}"/>
          </ac:grpSpMkLst>
        </pc:grpChg>
        <pc:grpChg chg="del">
          <ac:chgData name="Winters, Amber" userId="389caf7d-7f00-408e-a4e9-0c8935e7778a" providerId="ADAL" clId="{DAB4A844-50A9-4082-B35A-FDD8648224E3}" dt="2024-01-26T19:34:57.289" v="4029" actId="478"/>
          <ac:grpSpMkLst>
            <pc:docMk/>
            <pc:sldMk cId="2888380120" sldId="1258"/>
            <ac:grpSpMk id="16" creationId="{C415C89D-D9E9-35E9-8280-5742C157A09B}"/>
          </ac:grpSpMkLst>
        </pc:grpChg>
        <pc:picChg chg="add mod">
          <ac:chgData name="Winters, Amber" userId="389caf7d-7f00-408e-a4e9-0c8935e7778a" providerId="ADAL" clId="{DAB4A844-50A9-4082-B35A-FDD8648224E3}" dt="2024-01-26T19:37:20.270" v="4296" actId="1076"/>
          <ac:picMkLst>
            <pc:docMk/>
            <pc:sldMk cId="2888380120" sldId="1258"/>
            <ac:picMk id="19" creationId="{1AAA346C-AD2A-C169-56F0-1583E33A6F8E}"/>
          </ac:picMkLst>
        </pc:picChg>
        <pc:picChg chg="del">
          <ac:chgData name="Winters, Amber" userId="389caf7d-7f00-408e-a4e9-0c8935e7778a" providerId="ADAL" clId="{DAB4A844-50A9-4082-B35A-FDD8648224E3}" dt="2024-01-26T19:34:53.640" v="4027" actId="478"/>
          <ac:picMkLst>
            <pc:docMk/>
            <pc:sldMk cId="2888380120" sldId="1258"/>
            <ac:picMk id="20" creationId="{7CA4CD57-C290-BCAB-A798-E4B5CBB77207}"/>
          </ac:picMkLst>
        </pc:picChg>
        <pc:picChg chg="del">
          <ac:chgData name="Winters, Amber" userId="389caf7d-7f00-408e-a4e9-0c8935e7778a" providerId="ADAL" clId="{DAB4A844-50A9-4082-B35A-FDD8648224E3}" dt="2024-01-26T19:34:53.233" v="4026" actId="478"/>
          <ac:picMkLst>
            <pc:docMk/>
            <pc:sldMk cId="2888380120" sldId="1258"/>
            <ac:picMk id="22" creationId="{4AA51616-2D60-5F18-A7C1-BA9BBEF62613}"/>
          </ac:picMkLst>
        </pc:picChg>
        <pc:cxnChg chg="mod">
          <ac:chgData name="Winters, Amber" userId="389caf7d-7f00-408e-a4e9-0c8935e7778a" providerId="ADAL" clId="{DAB4A844-50A9-4082-B35A-FDD8648224E3}" dt="2024-01-26T19:36:06.396" v="4085" actId="14100"/>
          <ac:cxnSpMkLst>
            <pc:docMk/>
            <pc:sldMk cId="2888380120" sldId="1258"/>
            <ac:cxnSpMk id="5" creationId="{537377D8-F396-1DA1-164C-18FEDED80ECB}"/>
          </ac:cxnSpMkLst>
        </pc:cxnChg>
      </pc:sldChg>
      <pc:sldChg chg="addSp delSp modSp mod modTransition modAnim modNotesTx">
        <pc:chgData name="Winters, Amber" userId="389caf7d-7f00-408e-a4e9-0c8935e7778a" providerId="ADAL" clId="{DAB4A844-50A9-4082-B35A-FDD8648224E3}" dt="2024-01-29T15:21:18.463" v="8806" actId="20577"/>
        <pc:sldMkLst>
          <pc:docMk/>
          <pc:sldMk cId="3909000334" sldId="1259"/>
        </pc:sldMkLst>
        <pc:spChg chg="mod">
          <ac:chgData name="Winters, Amber" userId="389caf7d-7f00-408e-a4e9-0c8935e7778a" providerId="ADAL" clId="{DAB4A844-50A9-4082-B35A-FDD8648224E3}" dt="2024-01-26T19:37:37.770" v="4326" actId="20577"/>
          <ac:spMkLst>
            <pc:docMk/>
            <pc:sldMk cId="3909000334" sldId="1259"/>
            <ac:spMk id="2" creationId="{A3E31091-44D7-04BE-1326-72B5F78F53DD}"/>
          </ac:spMkLst>
        </pc:spChg>
        <pc:spChg chg="del">
          <ac:chgData name="Winters, Amber" userId="389caf7d-7f00-408e-a4e9-0c8935e7778a" providerId="ADAL" clId="{DAB4A844-50A9-4082-B35A-FDD8648224E3}" dt="2024-01-26T19:42:52.517" v="4463" actId="478"/>
          <ac:spMkLst>
            <pc:docMk/>
            <pc:sldMk cId="3909000334" sldId="1259"/>
            <ac:spMk id="13" creationId="{A1B899A7-E030-FCBF-CE84-165498D32960}"/>
          </ac:spMkLst>
        </pc:spChg>
        <pc:spChg chg="mod">
          <ac:chgData name="Winters, Amber" userId="389caf7d-7f00-408e-a4e9-0c8935e7778a" providerId="ADAL" clId="{DAB4A844-50A9-4082-B35A-FDD8648224E3}" dt="2024-01-26T19:38:42.959" v="4376" actId="20577"/>
          <ac:spMkLst>
            <pc:docMk/>
            <pc:sldMk cId="3909000334" sldId="1259"/>
            <ac:spMk id="30" creationId="{6E86C7E8-57E0-1464-ABB5-612B9BCF21BA}"/>
          </ac:spMkLst>
        </pc:spChg>
        <pc:spChg chg="mod topLvl">
          <ac:chgData name="Winters, Amber" userId="389caf7d-7f00-408e-a4e9-0c8935e7778a" providerId="ADAL" clId="{DAB4A844-50A9-4082-B35A-FDD8648224E3}" dt="2024-01-26T19:43:40.503" v="4482" actId="164"/>
          <ac:spMkLst>
            <pc:docMk/>
            <pc:sldMk cId="3909000334" sldId="1259"/>
            <ac:spMk id="31" creationId="{85A72794-A47E-64CB-94D2-0F1D5E95A169}"/>
          </ac:spMkLst>
        </pc:spChg>
        <pc:grpChg chg="add mod">
          <ac:chgData name="Winters, Amber" userId="389caf7d-7f00-408e-a4e9-0c8935e7778a" providerId="ADAL" clId="{DAB4A844-50A9-4082-B35A-FDD8648224E3}" dt="2024-01-26T19:38:28.920" v="4345" actId="164"/>
          <ac:grpSpMkLst>
            <pc:docMk/>
            <pc:sldMk cId="3909000334" sldId="1259"/>
            <ac:grpSpMk id="5" creationId="{28AA784A-F2D6-D31B-138D-5C4EEA265656}"/>
          </ac:grpSpMkLst>
        </pc:grpChg>
        <pc:grpChg chg="add del">
          <ac:chgData name="Winters, Amber" userId="389caf7d-7f00-408e-a4e9-0c8935e7778a" providerId="ADAL" clId="{DAB4A844-50A9-4082-B35A-FDD8648224E3}" dt="2024-01-26T19:40:36.926" v="4434" actId="478"/>
          <ac:grpSpMkLst>
            <pc:docMk/>
            <pc:sldMk cId="3909000334" sldId="1259"/>
            <ac:grpSpMk id="8" creationId="{C7D7179A-2002-95C9-C4C9-F7E113AC4B51}"/>
          </ac:grpSpMkLst>
        </pc:grpChg>
        <pc:grpChg chg="add mod">
          <ac:chgData name="Winters, Amber" userId="389caf7d-7f00-408e-a4e9-0c8935e7778a" providerId="ADAL" clId="{DAB4A844-50A9-4082-B35A-FDD8648224E3}" dt="2024-01-26T19:43:40.503" v="4482" actId="164"/>
          <ac:grpSpMkLst>
            <pc:docMk/>
            <pc:sldMk cId="3909000334" sldId="1259"/>
            <ac:grpSpMk id="15" creationId="{FF070056-B793-BAA4-279F-4FE96B4B9DC5}"/>
          </ac:grpSpMkLst>
        </pc:grpChg>
        <pc:grpChg chg="del">
          <ac:chgData name="Winters, Amber" userId="389caf7d-7f00-408e-a4e9-0c8935e7778a" providerId="ADAL" clId="{DAB4A844-50A9-4082-B35A-FDD8648224E3}" dt="2024-01-26T19:38:20.968" v="4343" actId="478"/>
          <ac:grpSpMkLst>
            <pc:docMk/>
            <pc:sldMk cId="3909000334" sldId="1259"/>
            <ac:grpSpMk id="28" creationId="{C0EF9205-AF9E-7E30-93DC-ACBC39444865}"/>
          </ac:grpSpMkLst>
        </pc:grpChg>
        <pc:grpChg chg="mod">
          <ac:chgData name="Winters, Amber" userId="389caf7d-7f00-408e-a4e9-0c8935e7778a" providerId="ADAL" clId="{DAB4A844-50A9-4082-B35A-FDD8648224E3}" dt="2024-01-26T19:38:28.920" v="4345" actId="164"/>
          <ac:grpSpMkLst>
            <pc:docMk/>
            <pc:sldMk cId="3909000334" sldId="1259"/>
            <ac:grpSpMk id="32" creationId="{DCEBFA75-9A40-91C9-36B0-B06C982D2546}"/>
          </ac:grpSpMkLst>
        </pc:grpChg>
        <pc:grpChg chg="del">
          <ac:chgData name="Winters, Amber" userId="389caf7d-7f00-408e-a4e9-0c8935e7778a" providerId="ADAL" clId="{DAB4A844-50A9-4082-B35A-FDD8648224E3}" dt="2024-01-26T19:40:34.302" v="4433" actId="478"/>
          <ac:grpSpMkLst>
            <pc:docMk/>
            <pc:sldMk cId="3909000334" sldId="1259"/>
            <ac:grpSpMk id="33" creationId="{5CC9D6A3-BFCC-9752-8CC2-0DAC7BD667FD}"/>
          </ac:grpSpMkLst>
        </pc:grpChg>
        <pc:picChg chg="add mod">
          <ac:chgData name="Winters, Amber" userId="389caf7d-7f00-408e-a4e9-0c8935e7778a" providerId="ADAL" clId="{DAB4A844-50A9-4082-B35A-FDD8648224E3}" dt="2024-01-26T19:43:14.950" v="4468" actId="1076"/>
          <ac:picMkLst>
            <pc:docMk/>
            <pc:sldMk cId="3909000334" sldId="1259"/>
            <ac:picMk id="4" creationId="{E9812DE9-2DE4-9658-C0A4-3023DE489E44}"/>
          </ac:picMkLst>
        </pc:picChg>
        <pc:picChg chg="del topLvl">
          <ac:chgData name="Winters, Amber" userId="389caf7d-7f00-408e-a4e9-0c8935e7778a" providerId="ADAL" clId="{DAB4A844-50A9-4082-B35A-FDD8648224E3}" dt="2024-01-26T19:40:36.926" v="4434" actId="478"/>
          <ac:picMkLst>
            <pc:docMk/>
            <pc:sldMk cId="3909000334" sldId="1259"/>
            <ac:picMk id="7" creationId="{58D7BEF0-CA6B-6A84-C95B-4B78827A0F59}"/>
          </ac:picMkLst>
        </pc:picChg>
        <pc:picChg chg="add del mod ord">
          <ac:chgData name="Winters, Amber" userId="389caf7d-7f00-408e-a4e9-0c8935e7778a" providerId="ADAL" clId="{DAB4A844-50A9-4082-B35A-FDD8648224E3}" dt="2024-01-26T19:42:56.253" v="4465" actId="478"/>
          <ac:picMkLst>
            <pc:docMk/>
            <pc:sldMk cId="3909000334" sldId="1259"/>
            <ac:picMk id="9" creationId="{A4D1268D-E48D-1B03-3F8C-282555FB84F2}"/>
          </ac:picMkLst>
        </pc:picChg>
        <pc:picChg chg="add mod">
          <ac:chgData name="Winters, Amber" userId="389caf7d-7f00-408e-a4e9-0c8935e7778a" providerId="ADAL" clId="{DAB4A844-50A9-4082-B35A-FDD8648224E3}" dt="2024-01-26T19:43:40.503" v="4482" actId="164"/>
          <ac:picMkLst>
            <pc:docMk/>
            <pc:sldMk cId="3909000334" sldId="1259"/>
            <ac:picMk id="11" creationId="{1F19F0B3-8CA9-EC1F-12B9-0F10C83F95E6}"/>
          </ac:picMkLst>
        </pc:picChg>
        <pc:picChg chg="add mod">
          <ac:chgData name="Winters, Amber" userId="389caf7d-7f00-408e-a4e9-0c8935e7778a" providerId="ADAL" clId="{DAB4A844-50A9-4082-B35A-FDD8648224E3}" dt="2024-01-26T19:43:40.503" v="4482" actId="164"/>
          <ac:picMkLst>
            <pc:docMk/>
            <pc:sldMk cId="3909000334" sldId="1259"/>
            <ac:picMk id="14" creationId="{EE9168D3-2EC8-F152-7100-F6224BA8C0F6}"/>
          </ac:picMkLst>
        </pc:picChg>
        <pc:picChg chg="mod modCrop">
          <ac:chgData name="Winters, Amber" userId="389caf7d-7f00-408e-a4e9-0c8935e7778a" providerId="ADAL" clId="{DAB4A844-50A9-4082-B35A-FDD8648224E3}" dt="2024-01-26T19:43:12.039" v="4467" actId="1076"/>
          <ac:picMkLst>
            <pc:docMk/>
            <pc:sldMk cId="3909000334" sldId="1259"/>
            <ac:picMk id="19" creationId="{B2EBCB35-BA96-1B70-D153-2F25C97C83E0}"/>
          </ac:picMkLst>
        </pc:picChg>
        <pc:picChg chg="del">
          <ac:chgData name="Winters, Amber" userId="389caf7d-7f00-408e-a4e9-0c8935e7778a" providerId="ADAL" clId="{DAB4A844-50A9-4082-B35A-FDD8648224E3}" dt="2024-01-26T19:38:20.968" v="4343" actId="478"/>
          <ac:picMkLst>
            <pc:docMk/>
            <pc:sldMk cId="3909000334" sldId="1259"/>
            <ac:picMk id="22" creationId="{40F79FF0-4014-A611-EA1A-DCEFBDC71E98}"/>
          </ac:picMkLst>
        </pc:picChg>
        <pc:picChg chg="del">
          <ac:chgData name="Winters, Amber" userId="389caf7d-7f00-408e-a4e9-0c8935e7778a" providerId="ADAL" clId="{DAB4A844-50A9-4082-B35A-FDD8648224E3}" dt="2024-01-26T19:40:34.302" v="4433" actId="478"/>
          <ac:picMkLst>
            <pc:docMk/>
            <pc:sldMk cId="3909000334" sldId="1259"/>
            <ac:picMk id="25" creationId="{9628CDD3-106D-0AE5-7498-B96C5C817E84}"/>
          </ac:picMkLst>
        </pc:picChg>
      </pc:sldChg>
      <pc:sldChg chg="addSp delSp modSp mod modNotesTx">
        <pc:chgData name="Winters, Amber" userId="389caf7d-7f00-408e-a4e9-0c8935e7778a" providerId="ADAL" clId="{DAB4A844-50A9-4082-B35A-FDD8648224E3}" dt="2024-02-02T20:32:23.167" v="9049"/>
        <pc:sldMkLst>
          <pc:docMk/>
          <pc:sldMk cId="1530821331" sldId="1276"/>
        </pc:sldMkLst>
        <pc:spChg chg="add mod">
          <ac:chgData name="Winters, Amber" userId="389caf7d-7f00-408e-a4e9-0c8935e7778a" providerId="ADAL" clId="{DAB4A844-50A9-4082-B35A-FDD8648224E3}" dt="2024-02-02T20:32:23.167" v="9049"/>
          <ac:spMkLst>
            <pc:docMk/>
            <pc:sldMk cId="1530821331" sldId="1276"/>
            <ac:spMk id="3" creationId="{7CBFDBA7-5632-2E3C-780D-676CF71D6F02}"/>
          </ac:spMkLst>
        </pc:spChg>
        <pc:spChg chg="del">
          <ac:chgData name="Winters, Amber" userId="389caf7d-7f00-408e-a4e9-0c8935e7778a" providerId="ADAL" clId="{DAB4A844-50A9-4082-B35A-FDD8648224E3}" dt="2024-02-02T20:30:55.526" v="9033" actId="478"/>
          <ac:spMkLst>
            <pc:docMk/>
            <pc:sldMk cId="1530821331" sldId="1276"/>
            <ac:spMk id="19" creationId="{7307D9B9-3D2F-6B34-0D28-BF1C310E49A0}"/>
          </ac:spMkLst>
        </pc:spChg>
      </pc:sldChg>
      <pc:sldChg chg="addSp delSp modSp mod">
        <pc:chgData name="Winters, Amber" userId="389caf7d-7f00-408e-a4e9-0c8935e7778a" providerId="ADAL" clId="{DAB4A844-50A9-4082-B35A-FDD8648224E3}" dt="2024-02-02T20:32:25.354" v="9050"/>
        <pc:sldMkLst>
          <pc:docMk/>
          <pc:sldMk cId="511792401" sldId="1277"/>
        </pc:sldMkLst>
        <pc:spChg chg="add mod">
          <ac:chgData name="Winters, Amber" userId="389caf7d-7f00-408e-a4e9-0c8935e7778a" providerId="ADAL" clId="{DAB4A844-50A9-4082-B35A-FDD8648224E3}" dt="2024-02-02T20:32:25.354" v="9050"/>
          <ac:spMkLst>
            <pc:docMk/>
            <pc:sldMk cId="511792401" sldId="1277"/>
            <ac:spMk id="2" creationId="{1E7D2901-F93A-CCB9-0D13-7D814FD653F8}"/>
          </ac:spMkLst>
        </pc:spChg>
        <pc:spChg chg="del">
          <ac:chgData name="Winters, Amber" userId="389caf7d-7f00-408e-a4e9-0c8935e7778a" providerId="ADAL" clId="{DAB4A844-50A9-4082-B35A-FDD8648224E3}" dt="2024-02-02T20:31:00.179" v="9034" actId="478"/>
          <ac:spMkLst>
            <pc:docMk/>
            <pc:sldMk cId="511792401" sldId="1277"/>
            <ac:spMk id="19" creationId="{7307D9B9-3D2F-6B34-0D28-BF1C310E49A0}"/>
          </ac:spMkLst>
        </pc:spChg>
      </pc:sldChg>
      <pc:sldChg chg="addSp delSp modSp mod">
        <pc:chgData name="Winters, Amber" userId="389caf7d-7f00-408e-a4e9-0c8935e7778a" providerId="ADAL" clId="{DAB4A844-50A9-4082-B35A-FDD8648224E3}" dt="2024-02-02T20:32:35.219" v="9054"/>
        <pc:sldMkLst>
          <pc:docMk/>
          <pc:sldMk cId="1292901625" sldId="1278"/>
        </pc:sldMkLst>
        <pc:spChg chg="add del mod">
          <ac:chgData name="Winters, Amber" userId="389caf7d-7f00-408e-a4e9-0c8935e7778a" providerId="ADAL" clId="{DAB4A844-50A9-4082-B35A-FDD8648224E3}" dt="2024-02-02T20:32:33.817" v="9053" actId="478"/>
          <ac:spMkLst>
            <pc:docMk/>
            <pc:sldMk cId="1292901625" sldId="1278"/>
            <ac:spMk id="3" creationId="{4D779A97-37EE-D23F-DEA0-B0FEC73F237E}"/>
          </ac:spMkLst>
        </pc:spChg>
        <pc:spChg chg="del">
          <ac:chgData name="Winters, Amber" userId="389caf7d-7f00-408e-a4e9-0c8935e7778a" providerId="ADAL" clId="{DAB4A844-50A9-4082-B35A-FDD8648224E3}" dt="2024-02-02T20:32:31.904" v="9052" actId="478"/>
          <ac:spMkLst>
            <pc:docMk/>
            <pc:sldMk cId="1292901625" sldId="1278"/>
            <ac:spMk id="4" creationId="{0C6EEEE4-6D16-4DD7-6DCE-565043A6E7E2}"/>
          </ac:spMkLst>
        </pc:spChg>
        <pc:spChg chg="add mod">
          <ac:chgData name="Winters, Amber" userId="389caf7d-7f00-408e-a4e9-0c8935e7778a" providerId="ADAL" clId="{DAB4A844-50A9-4082-B35A-FDD8648224E3}" dt="2024-02-02T20:32:35.219" v="9054"/>
          <ac:spMkLst>
            <pc:docMk/>
            <pc:sldMk cId="1292901625" sldId="1278"/>
            <ac:spMk id="5" creationId="{2F6FBAA5-F611-084D-41EA-6BE5F70198FD}"/>
          </ac:spMkLst>
        </pc:spChg>
        <pc:spChg chg="del">
          <ac:chgData name="Winters, Amber" userId="389caf7d-7f00-408e-a4e9-0c8935e7778a" providerId="ADAL" clId="{DAB4A844-50A9-4082-B35A-FDD8648224E3}" dt="2024-02-02T20:31:01.956" v="9035" actId="478"/>
          <ac:spMkLst>
            <pc:docMk/>
            <pc:sldMk cId="1292901625" sldId="1278"/>
            <ac:spMk id="19" creationId="{7307D9B9-3D2F-6B34-0D28-BF1C310E49A0}"/>
          </ac:spMkLst>
        </pc:spChg>
        <pc:spChg chg="del">
          <ac:chgData name="Winters, Amber" userId="389caf7d-7f00-408e-a4e9-0c8935e7778a" providerId="ADAL" clId="{DAB4A844-50A9-4082-B35A-FDD8648224E3}" dt="2024-02-02T20:32:29.800" v="9051" actId="478"/>
          <ac:spMkLst>
            <pc:docMk/>
            <pc:sldMk cId="1292901625" sldId="1278"/>
            <ac:spMk id="20" creationId="{84938A1C-5D02-701C-C84E-3EFA6A4937F7}"/>
          </ac:spMkLst>
        </pc:spChg>
      </pc:sldChg>
      <pc:sldChg chg="addSp delSp modSp mod">
        <pc:chgData name="Winters, Amber" userId="389caf7d-7f00-408e-a4e9-0c8935e7778a" providerId="ADAL" clId="{DAB4A844-50A9-4082-B35A-FDD8648224E3}" dt="2024-02-02T20:32:58.240" v="9060" actId="27636"/>
        <pc:sldMkLst>
          <pc:docMk/>
          <pc:sldMk cId="1624090647" sldId="1279"/>
        </pc:sldMkLst>
        <pc:spChg chg="del">
          <ac:chgData name="Winters, Amber" userId="389caf7d-7f00-408e-a4e9-0c8935e7778a" providerId="ADAL" clId="{DAB4A844-50A9-4082-B35A-FDD8648224E3}" dt="2024-02-02T20:32:51.365" v="9056" actId="478"/>
          <ac:spMkLst>
            <pc:docMk/>
            <pc:sldMk cId="1624090647" sldId="1279"/>
            <ac:spMk id="4" creationId="{0C6EEEE4-6D16-4DD7-6DCE-565043A6E7E2}"/>
          </ac:spMkLst>
        </pc:spChg>
        <pc:spChg chg="mod">
          <ac:chgData name="Winters, Amber" userId="389caf7d-7f00-408e-a4e9-0c8935e7778a" providerId="ADAL" clId="{DAB4A844-50A9-4082-B35A-FDD8648224E3}" dt="2024-02-02T20:31:11.947" v="9037" actId="208"/>
          <ac:spMkLst>
            <pc:docMk/>
            <pc:sldMk cId="1624090647" sldId="1279"/>
            <ac:spMk id="5" creationId="{2F8DEE6D-5B2C-9956-6134-D3D86FABF425}"/>
          </ac:spMkLst>
        </pc:spChg>
        <pc:spChg chg="add del mod">
          <ac:chgData name="Winters, Amber" userId="389caf7d-7f00-408e-a4e9-0c8935e7778a" providerId="ADAL" clId="{DAB4A844-50A9-4082-B35A-FDD8648224E3}" dt="2024-02-02T20:32:52.319" v="9057" actId="478"/>
          <ac:spMkLst>
            <pc:docMk/>
            <pc:sldMk cId="1624090647" sldId="1279"/>
            <ac:spMk id="7" creationId="{0963AF30-85DB-F899-C472-FECEE60353A0}"/>
          </ac:spMkLst>
        </pc:spChg>
        <pc:spChg chg="add mod">
          <ac:chgData name="Winters, Amber" userId="389caf7d-7f00-408e-a4e9-0c8935e7778a" providerId="ADAL" clId="{DAB4A844-50A9-4082-B35A-FDD8648224E3}" dt="2024-02-02T20:32:58.240" v="9060" actId="27636"/>
          <ac:spMkLst>
            <pc:docMk/>
            <pc:sldMk cId="1624090647" sldId="1279"/>
            <ac:spMk id="8" creationId="{0CAC0735-114E-DFD3-F6A0-02A58F7770F3}"/>
          </ac:spMkLst>
        </pc:spChg>
        <pc:spChg chg="mod">
          <ac:chgData name="Winters, Amber" userId="389caf7d-7f00-408e-a4e9-0c8935e7778a" providerId="ADAL" clId="{DAB4A844-50A9-4082-B35A-FDD8648224E3}" dt="2024-02-02T20:31:29.384" v="9039" actId="208"/>
          <ac:spMkLst>
            <pc:docMk/>
            <pc:sldMk cId="1624090647" sldId="1279"/>
            <ac:spMk id="13" creationId="{4CB7C7EB-8494-3705-F4C6-F06102F67EC9}"/>
          </ac:spMkLst>
        </pc:spChg>
        <pc:spChg chg="del">
          <ac:chgData name="Winters, Amber" userId="389caf7d-7f00-408e-a4e9-0c8935e7778a" providerId="ADAL" clId="{DAB4A844-50A9-4082-B35A-FDD8648224E3}" dt="2024-02-02T20:31:04.403" v="9036" actId="478"/>
          <ac:spMkLst>
            <pc:docMk/>
            <pc:sldMk cId="1624090647" sldId="1279"/>
            <ac:spMk id="19" creationId="{7307D9B9-3D2F-6B34-0D28-BF1C310E49A0}"/>
          </ac:spMkLst>
        </pc:spChg>
        <pc:spChg chg="del">
          <ac:chgData name="Winters, Amber" userId="389caf7d-7f00-408e-a4e9-0c8935e7778a" providerId="ADAL" clId="{DAB4A844-50A9-4082-B35A-FDD8648224E3}" dt="2024-02-02T20:32:49.145" v="9055" actId="478"/>
          <ac:spMkLst>
            <pc:docMk/>
            <pc:sldMk cId="1624090647" sldId="1279"/>
            <ac:spMk id="20" creationId="{84938A1C-5D02-701C-C84E-3EFA6A4937F7}"/>
          </ac:spMkLst>
        </pc:spChg>
        <pc:spChg chg="mod">
          <ac:chgData name="Winters, Amber" userId="389caf7d-7f00-408e-a4e9-0c8935e7778a" providerId="ADAL" clId="{DAB4A844-50A9-4082-B35A-FDD8648224E3}" dt="2024-02-02T20:31:50.569" v="9044" actId="208"/>
          <ac:spMkLst>
            <pc:docMk/>
            <pc:sldMk cId="1624090647" sldId="1279"/>
            <ac:spMk id="23" creationId="{D386FAB4-62FD-114B-E499-74B5510069B6}"/>
          </ac:spMkLst>
        </pc:spChg>
        <pc:spChg chg="mod">
          <ac:chgData name="Winters, Amber" userId="389caf7d-7f00-408e-a4e9-0c8935e7778a" providerId="ADAL" clId="{DAB4A844-50A9-4082-B35A-FDD8648224E3}" dt="2024-02-02T20:31:47.440" v="9043" actId="208"/>
          <ac:spMkLst>
            <pc:docMk/>
            <pc:sldMk cId="1624090647" sldId="1279"/>
            <ac:spMk id="30" creationId="{6EF614EE-B91B-7948-A5CE-CE8948579617}"/>
          </ac:spMkLst>
        </pc:spChg>
        <pc:cxnChg chg="mod">
          <ac:chgData name="Winters, Amber" userId="389caf7d-7f00-408e-a4e9-0c8935e7778a" providerId="ADAL" clId="{DAB4A844-50A9-4082-B35A-FDD8648224E3}" dt="2024-02-02T20:31:18.327" v="9038" actId="208"/>
          <ac:cxnSpMkLst>
            <pc:docMk/>
            <pc:sldMk cId="1624090647" sldId="1279"/>
            <ac:cxnSpMk id="12" creationId="{B4E0319C-9E86-FA17-A3BC-6E7F8E0A1E9F}"/>
          </ac:cxnSpMkLst>
        </pc:cxnChg>
        <pc:cxnChg chg="mod">
          <ac:chgData name="Winters, Amber" userId="389caf7d-7f00-408e-a4e9-0c8935e7778a" providerId="ADAL" clId="{DAB4A844-50A9-4082-B35A-FDD8648224E3}" dt="2024-02-02T20:31:39.655" v="9041" actId="208"/>
          <ac:cxnSpMkLst>
            <pc:docMk/>
            <pc:sldMk cId="1624090647" sldId="1279"/>
            <ac:cxnSpMk id="15" creationId="{8684B1E1-F678-7D11-DFC8-C464702C8048}"/>
          </ac:cxnSpMkLst>
        </pc:cxnChg>
        <pc:cxnChg chg="mod">
          <ac:chgData name="Winters, Amber" userId="389caf7d-7f00-408e-a4e9-0c8935e7778a" providerId="ADAL" clId="{DAB4A844-50A9-4082-B35A-FDD8648224E3}" dt="2024-02-02T20:31:35.057" v="9040" actId="208"/>
          <ac:cxnSpMkLst>
            <pc:docMk/>
            <pc:sldMk cId="1624090647" sldId="1279"/>
            <ac:cxnSpMk id="17" creationId="{AF67466E-1D0C-DB5C-43FD-543BA5C2B8F5}"/>
          </ac:cxnSpMkLst>
        </pc:cxnChg>
        <pc:cxnChg chg="mod">
          <ac:chgData name="Winters, Amber" userId="389caf7d-7f00-408e-a4e9-0c8935e7778a" providerId="ADAL" clId="{DAB4A844-50A9-4082-B35A-FDD8648224E3}" dt="2024-02-02T20:31:43.735" v="9042" actId="208"/>
          <ac:cxnSpMkLst>
            <pc:docMk/>
            <pc:sldMk cId="1624090647" sldId="1279"/>
            <ac:cxnSpMk id="27" creationId="{71EBD870-6A9D-2AA3-8A56-9EB1227D04F5}"/>
          </ac:cxnSpMkLst>
        </pc:cxnChg>
      </pc:sldChg>
      <pc:sldMasterChg chg="delSldLayout">
        <pc:chgData name="Winters, Amber" userId="389caf7d-7f00-408e-a4e9-0c8935e7778a" providerId="ADAL" clId="{DAB4A844-50A9-4082-B35A-FDD8648224E3}" dt="2024-01-29T15:24:46.833" v="9032" actId="2696"/>
        <pc:sldMasterMkLst>
          <pc:docMk/>
          <pc:sldMasterMk cId="2270989069" sldId="2147483784"/>
        </pc:sldMasterMkLst>
        <pc:sldLayoutChg chg="del">
          <pc:chgData name="Winters, Amber" userId="389caf7d-7f00-408e-a4e9-0c8935e7778a" providerId="ADAL" clId="{DAB4A844-50A9-4082-B35A-FDD8648224E3}" dt="2024-01-29T15:24:17.931" v="8911" actId="2696"/>
          <pc:sldLayoutMkLst>
            <pc:docMk/>
            <pc:sldMasterMk cId="2270989069" sldId="2147483784"/>
            <pc:sldLayoutMk cId="3813905211" sldId="2147483661"/>
          </pc:sldLayoutMkLst>
        </pc:sldLayoutChg>
        <pc:sldLayoutChg chg="del">
          <pc:chgData name="Winters, Amber" userId="389caf7d-7f00-408e-a4e9-0c8935e7778a" providerId="ADAL" clId="{DAB4A844-50A9-4082-B35A-FDD8648224E3}" dt="2024-01-29T15:24:18.502" v="8912" actId="2696"/>
          <pc:sldLayoutMkLst>
            <pc:docMk/>
            <pc:sldMasterMk cId="2270989069" sldId="2147483784"/>
            <pc:sldLayoutMk cId="1552748131" sldId="2147483662"/>
          </pc:sldLayoutMkLst>
        </pc:sldLayoutChg>
        <pc:sldLayoutChg chg="del">
          <pc:chgData name="Winters, Amber" userId="389caf7d-7f00-408e-a4e9-0c8935e7778a" providerId="ADAL" clId="{DAB4A844-50A9-4082-B35A-FDD8648224E3}" dt="2024-01-29T15:24:18.718" v="8913" actId="2696"/>
          <pc:sldLayoutMkLst>
            <pc:docMk/>
            <pc:sldMasterMk cId="2270989069" sldId="2147483784"/>
            <pc:sldLayoutMk cId="594100089" sldId="2147483663"/>
          </pc:sldLayoutMkLst>
        </pc:sldLayoutChg>
        <pc:sldLayoutChg chg="del">
          <pc:chgData name="Winters, Amber" userId="389caf7d-7f00-408e-a4e9-0c8935e7778a" providerId="ADAL" clId="{DAB4A844-50A9-4082-B35A-FDD8648224E3}" dt="2024-01-29T15:24:18.928" v="8914" actId="2696"/>
          <pc:sldLayoutMkLst>
            <pc:docMk/>
            <pc:sldMasterMk cId="2270989069" sldId="2147483784"/>
            <pc:sldLayoutMk cId="3037325709" sldId="2147483664"/>
          </pc:sldLayoutMkLst>
        </pc:sldLayoutChg>
        <pc:sldLayoutChg chg="del">
          <pc:chgData name="Winters, Amber" userId="389caf7d-7f00-408e-a4e9-0c8935e7778a" providerId="ADAL" clId="{DAB4A844-50A9-4082-B35A-FDD8648224E3}" dt="2024-01-29T15:24:19.164" v="8915" actId="2696"/>
          <pc:sldLayoutMkLst>
            <pc:docMk/>
            <pc:sldMasterMk cId="2270989069" sldId="2147483784"/>
            <pc:sldLayoutMk cId="3260558624" sldId="2147483665"/>
          </pc:sldLayoutMkLst>
        </pc:sldLayoutChg>
        <pc:sldLayoutChg chg="del">
          <pc:chgData name="Winters, Amber" userId="389caf7d-7f00-408e-a4e9-0c8935e7778a" providerId="ADAL" clId="{DAB4A844-50A9-4082-B35A-FDD8648224E3}" dt="2024-01-29T15:24:19.360" v="8916" actId="2696"/>
          <pc:sldLayoutMkLst>
            <pc:docMk/>
            <pc:sldMasterMk cId="2270989069" sldId="2147483784"/>
            <pc:sldLayoutMk cId="1664196895" sldId="2147483666"/>
          </pc:sldLayoutMkLst>
        </pc:sldLayoutChg>
        <pc:sldLayoutChg chg="del">
          <pc:chgData name="Winters, Amber" userId="389caf7d-7f00-408e-a4e9-0c8935e7778a" providerId="ADAL" clId="{DAB4A844-50A9-4082-B35A-FDD8648224E3}" dt="2024-01-29T15:24:19.567" v="8917" actId="2696"/>
          <pc:sldLayoutMkLst>
            <pc:docMk/>
            <pc:sldMasterMk cId="2270989069" sldId="2147483784"/>
            <pc:sldLayoutMk cId="2077161807" sldId="2147483667"/>
          </pc:sldLayoutMkLst>
        </pc:sldLayoutChg>
        <pc:sldLayoutChg chg="del">
          <pc:chgData name="Winters, Amber" userId="389caf7d-7f00-408e-a4e9-0c8935e7778a" providerId="ADAL" clId="{DAB4A844-50A9-4082-B35A-FDD8648224E3}" dt="2024-01-29T15:24:19.771" v="8918" actId="2696"/>
          <pc:sldLayoutMkLst>
            <pc:docMk/>
            <pc:sldMasterMk cId="2270989069" sldId="2147483784"/>
            <pc:sldLayoutMk cId="2978888001" sldId="2147483668"/>
          </pc:sldLayoutMkLst>
        </pc:sldLayoutChg>
        <pc:sldLayoutChg chg="del">
          <pc:chgData name="Winters, Amber" userId="389caf7d-7f00-408e-a4e9-0c8935e7778a" providerId="ADAL" clId="{DAB4A844-50A9-4082-B35A-FDD8648224E3}" dt="2024-01-29T15:24:19.985" v="8919" actId="2696"/>
          <pc:sldLayoutMkLst>
            <pc:docMk/>
            <pc:sldMasterMk cId="2270989069" sldId="2147483784"/>
            <pc:sldLayoutMk cId="1345711166" sldId="2147483669"/>
          </pc:sldLayoutMkLst>
        </pc:sldLayoutChg>
        <pc:sldLayoutChg chg="del">
          <pc:chgData name="Winters, Amber" userId="389caf7d-7f00-408e-a4e9-0c8935e7778a" providerId="ADAL" clId="{DAB4A844-50A9-4082-B35A-FDD8648224E3}" dt="2024-01-29T15:24:20.208" v="8920" actId="2696"/>
          <pc:sldLayoutMkLst>
            <pc:docMk/>
            <pc:sldMasterMk cId="2270989069" sldId="2147483784"/>
            <pc:sldLayoutMk cId="1167566588" sldId="2147483670"/>
          </pc:sldLayoutMkLst>
        </pc:sldLayoutChg>
        <pc:sldLayoutChg chg="del">
          <pc:chgData name="Winters, Amber" userId="389caf7d-7f00-408e-a4e9-0c8935e7778a" providerId="ADAL" clId="{DAB4A844-50A9-4082-B35A-FDD8648224E3}" dt="2024-01-29T15:24:20.433" v="8921" actId="2696"/>
          <pc:sldLayoutMkLst>
            <pc:docMk/>
            <pc:sldMasterMk cId="2270989069" sldId="2147483784"/>
            <pc:sldLayoutMk cId="785696941" sldId="2147483671"/>
          </pc:sldLayoutMkLst>
        </pc:sldLayoutChg>
        <pc:sldLayoutChg chg="del">
          <pc:chgData name="Winters, Amber" userId="389caf7d-7f00-408e-a4e9-0c8935e7778a" providerId="ADAL" clId="{DAB4A844-50A9-4082-B35A-FDD8648224E3}" dt="2024-01-29T15:24:20.674" v="8922" actId="2696"/>
          <pc:sldLayoutMkLst>
            <pc:docMk/>
            <pc:sldMasterMk cId="2270989069" sldId="2147483784"/>
            <pc:sldLayoutMk cId="52836333" sldId="2147483672"/>
          </pc:sldLayoutMkLst>
        </pc:sldLayoutChg>
        <pc:sldLayoutChg chg="del">
          <pc:chgData name="Winters, Amber" userId="389caf7d-7f00-408e-a4e9-0c8935e7778a" providerId="ADAL" clId="{DAB4A844-50A9-4082-B35A-FDD8648224E3}" dt="2024-01-29T15:24:20.926" v="8923" actId="2696"/>
          <pc:sldLayoutMkLst>
            <pc:docMk/>
            <pc:sldMasterMk cId="2270989069" sldId="2147483784"/>
            <pc:sldLayoutMk cId="2158271959" sldId="2147483673"/>
          </pc:sldLayoutMkLst>
        </pc:sldLayoutChg>
        <pc:sldLayoutChg chg="del">
          <pc:chgData name="Winters, Amber" userId="389caf7d-7f00-408e-a4e9-0c8935e7778a" providerId="ADAL" clId="{DAB4A844-50A9-4082-B35A-FDD8648224E3}" dt="2024-01-29T15:24:21.129" v="8924" actId="2696"/>
          <pc:sldLayoutMkLst>
            <pc:docMk/>
            <pc:sldMasterMk cId="2270989069" sldId="2147483784"/>
            <pc:sldLayoutMk cId="1468324173" sldId="2147483674"/>
          </pc:sldLayoutMkLst>
        </pc:sldLayoutChg>
        <pc:sldLayoutChg chg="del">
          <pc:chgData name="Winters, Amber" userId="389caf7d-7f00-408e-a4e9-0c8935e7778a" providerId="ADAL" clId="{DAB4A844-50A9-4082-B35A-FDD8648224E3}" dt="2024-01-29T15:24:21.396" v="8925" actId="2696"/>
          <pc:sldLayoutMkLst>
            <pc:docMk/>
            <pc:sldMasterMk cId="2270989069" sldId="2147483784"/>
            <pc:sldLayoutMk cId="539820160" sldId="2147483675"/>
          </pc:sldLayoutMkLst>
        </pc:sldLayoutChg>
        <pc:sldLayoutChg chg="del">
          <pc:chgData name="Winters, Amber" userId="389caf7d-7f00-408e-a4e9-0c8935e7778a" providerId="ADAL" clId="{DAB4A844-50A9-4082-B35A-FDD8648224E3}" dt="2024-01-29T15:24:21.652" v="8926" actId="2696"/>
          <pc:sldLayoutMkLst>
            <pc:docMk/>
            <pc:sldMasterMk cId="2270989069" sldId="2147483784"/>
            <pc:sldLayoutMk cId="799486554" sldId="2147483676"/>
          </pc:sldLayoutMkLst>
        </pc:sldLayoutChg>
        <pc:sldLayoutChg chg="del">
          <pc:chgData name="Winters, Amber" userId="389caf7d-7f00-408e-a4e9-0c8935e7778a" providerId="ADAL" clId="{DAB4A844-50A9-4082-B35A-FDD8648224E3}" dt="2024-01-29T15:24:21.803" v="8927" actId="2696"/>
          <pc:sldLayoutMkLst>
            <pc:docMk/>
            <pc:sldMasterMk cId="2270989069" sldId="2147483784"/>
            <pc:sldLayoutMk cId="3770697590" sldId="2147483677"/>
          </pc:sldLayoutMkLst>
        </pc:sldLayoutChg>
        <pc:sldLayoutChg chg="del">
          <pc:chgData name="Winters, Amber" userId="389caf7d-7f00-408e-a4e9-0c8935e7778a" providerId="ADAL" clId="{DAB4A844-50A9-4082-B35A-FDD8648224E3}" dt="2024-01-29T15:24:22.049" v="8928" actId="2696"/>
          <pc:sldLayoutMkLst>
            <pc:docMk/>
            <pc:sldMasterMk cId="2270989069" sldId="2147483784"/>
            <pc:sldLayoutMk cId="2778200492" sldId="2147483678"/>
          </pc:sldLayoutMkLst>
        </pc:sldLayoutChg>
        <pc:sldLayoutChg chg="del">
          <pc:chgData name="Winters, Amber" userId="389caf7d-7f00-408e-a4e9-0c8935e7778a" providerId="ADAL" clId="{DAB4A844-50A9-4082-B35A-FDD8648224E3}" dt="2024-01-29T15:24:22.215" v="8929" actId="2696"/>
          <pc:sldLayoutMkLst>
            <pc:docMk/>
            <pc:sldMasterMk cId="2270989069" sldId="2147483784"/>
            <pc:sldLayoutMk cId="3222336000" sldId="2147483679"/>
          </pc:sldLayoutMkLst>
        </pc:sldLayoutChg>
        <pc:sldLayoutChg chg="del">
          <pc:chgData name="Winters, Amber" userId="389caf7d-7f00-408e-a4e9-0c8935e7778a" providerId="ADAL" clId="{DAB4A844-50A9-4082-B35A-FDD8648224E3}" dt="2024-01-29T15:24:22.436" v="8930" actId="2696"/>
          <pc:sldLayoutMkLst>
            <pc:docMk/>
            <pc:sldMasterMk cId="2270989069" sldId="2147483784"/>
            <pc:sldLayoutMk cId="2835338612" sldId="2147483680"/>
          </pc:sldLayoutMkLst>
        </pc:sldLayoutChg>
        <pc:sldLayoutChg chg="del">
          <pc:chgData name="Winters, Amber" userId="389caf7d-7f00-408e-a4e9-0c8935e7778a" providerId="ADAL" clId="{DAB4A844-50A9-4082-B35A-FDD8648224E3}" dt="2024-01-29T15:24:22.653" v="8931" actId="2696"/>
          <pc:sldLayoutMkLst>
            <pc:docMk/>
            <pc:sldMasterMk cId="2270989069" sldId="2147483784"/>
            <pc:sldLayoutMk cId="2247237387" sldId="2147483681"/>
          </pc:sldLayoutMkLst>
        </pc:sldLayoutChg>
        <pc:sldLayoutChg chg="del">
          <pc:chgData name="Winters, Amber" userId="389caf7d-7f00-408e-a4e9-0c8935e7778a" providerId="ADAL" clId="{DAB4A844-50A9-4082-B35A-FDD8648224E3}" dt="2024-01-29T15:24:22.887" v="8932" actId="2696"/>
          <pc:sldLayoutMkLst>
            <pc:docMk/>
            <pc:sldMasterMk cId="2270989069" sldId="2147483784"/>
            <pc:sldLayoutMk cId="3609714313" sldId="2147483682"/>
          </pc:sldLayoutMkLst>
        </pc:sldLayoutChg>
        <pc:sldLayoutChg chg="del">
          <pc:chgData name="Winters, Amber" userId="389caf7d-7f00-408e-a4e9-0c8935e7778a" providerId="ADAL" clId="{DAB4A844-50A9-4082-B35A-FDD8648224E3}" dt="2024-01-29T15:24:23.082" v="8933" actId="2696"/>
          <pc:sldLayoutMkLst>
            <pc:docMk/>
            <pc:sldMasterMk cId="2270989069" sldId="2147483784"/>
            <pc:sldLayoutMk cId="616251111" sldId="2147483683"/>
          </pc:sldLayoutMkLst>
        </pc:sldLayoutChg>
        <pc:sldLayoutChg chg="del">
          <pc:chgData name="Winters, Amber" userId="389caf7d-7f00-408e-a4e9-0c8935e7778a" providerId="ADAL" clId="{DAB4A844-50A9-4082-B35A-FDD8648224E3}" dt="2024-01-29T15:24:23.286" v="8934" actId="2696"/>
          <pc:sldLayoutMkLst>
            <pc:docMk/>
            <pc:sldMasterMk cId="2270989069" sldId="2147483784"/>
            <pc:sldLayoutMk cId="548722679" sldId="2147483684"/>
          </pc:sldLayoutMkLst>
        </pc:sldLayoutChg>
        <pc:sldLayoutChg chg="del">
          <pc:chgData name="Winters, Amber" userId="389caf7d-7f00-408e-a4e9-0c8935e7778a" providerId="ADAL" clId="{DAB4A844-50A9-4082-B35A-FDD8648224E3}" dt="2024-01-29T15:24:23.521" v="8935" actId="2696"/>
          <pc:sldLayoutMkLst>
            <pc:docMk/>
            <pc:sldMasterMk cId="2270989069" sldId="2147483784"/>
            <pc:sldLayoutMk cId="3010317952" sldId="2147483685"/>
          </pc:sldLayoutMkLst>
        </pc:sldLayoutChg>
        <pc:sldLayoutChg chg="del">
          <pc:chgData name="Winters, Amber" userId="389caf7d-7f00-408e-a4e9-0c8935e7778a" providerId="ADAL" clId="{DAB4A844-50A9-4082-B35A-FDD8648224E3}" dt="2024-01-29T15:24:23.721" v="8936" actId="2696"/>
          <pc:sldLayoutMkLst>
            <pc:docMk/>
            <pc:sldMasterMk cId="2270989069" sldId="2147483784"/>
            <pc:sldLayoutMk cId="3555655837" sldId="2147483686"/>
          </pc:sldLayoutMkLst>
        </pc:sldLayoutChg>
        <pc:sldLayoutChg chg="del">
          <pc:chgData name="Winters, Amber" userId="389caf7d-7f00-408e-a4e9-0c8935e7778a" providerId="ADAL" clId="{DAB4A844-50A9-4082-B35A-FDD8648224E3}" dt="2024-01-29T15:24:23.938" v="8937" actId="2696"/>
          <pc:sldLayoutMkLst>
            <pc:docMk/>
            <pc:sldMasterMk cId="2270989069" sldId="2147483784"/>
            <pc:sldLayoutMk cId="828662126" sldId="2147483687"/>
          </pc:sldLayoutMkLst>
        </pc:sldLayoutChg>
        <pc:sldLayoutChg chg="del">
          <pc:chgData name="Winters, Amber" userId="389caf7d-7f00-408e-a4e9-0c8935e7778a" providerId="ADAL" clId="{DAB4A844-50A9-4082-B35A-FDD8648224E3}" dt="2024-01-29T15:24:24.155" v="8938" actId="2696"/>
          <pc:sldLayoutMkLst>
            <pc:docMk/>
            <pc:sldMasterMk cId="2270989069" sldId="2147483784"/>
            <pc:sldLayoutMk cId="188639236" sldId="2147483688"/>
          </pc:sldLayoutMkLst>
        </pc:sldLayoutChg>
        <pc:sldLayoutChg chg="del">
          <pc:chgData name="Winters, Amber" userId="389caf7d-7f00-408e-a4e9-0c8935e7778a" providerId="ADAL" clId="{DAB4A844-50A9-4082-B35A-FDD8648224E3}" dt="2024-01-29T15:24:24.378" v="8939" actId="2696"/>
          <pc:sldLayoutMkLst>
            <pc:docMk/>
            <pc:sldMasterMk cId="2270989069" sldId="2147483784"/>
            <pc:sldLayoutMk cId="4124296418" sldId="2147483689"/>
          </pc:sldLayoutMkLst>
        </pc:sldLayoutChg>
        <pc:sldLayoutChg chg="del">
          <pc:chgData name="Winters, Amber" userId="389caf7d-7f00-408e-a4e9-0c8935e7778a" providerId="ADAL" clId="{DAB4A844-50A9-4082-B35A-FDD8648224E3}" dt="2024-01-29T15:24:24.588" v="8940" actId="2696"/>
          <pc:sldLayoutMkLst>
            <pc:docMk/>
            <pc:sldMasterMk cId="2270989069" sldId="2147483784"/>
            <pc:sldLayoutMk cId="1218242700" sldId="2147483690"/>
          </pc:sldLayoutMkLst>
        </pc:sldLayoutChg>
        <pc:sldLayoutChg chg="del">
          <pc:chgData name="Winters, Amber" userId="389caf7d-7f00-408e-a4e9-0c8935e7778a" providerId="ADAL" clId="{DAB4A844-50A9-4082-B35A-FDD8648224E3}" dt="2024-01-29T15:24:24.805" v="8941" actId="2696"/>
          <pc:sldLayoutMkLst>
            <pc:docMk/>
            <pc:sldMasterMk cId="2270989069" sldId="2147483784"/>
            <pc:sldLayoutMk cId="2973741551" sldId="2147483692"/>
          </pc:sldLayoutMkLst>
        </pc:sldLayoutChg>
        <pc:sldLayoutChg chg="del">
          <pc:chgData name="Winters, Amber" userId="389caf7d-7f00-408e-a4e9-0c8935e7778a" providerId="ADAL" clId="{DAB4A844-50A9-4082-B35A-FDD8648224E3}" dt="2024-01-29T15:24:25.016" v="8942" actId="2696"/>
          <pc:sldLayoutMkLst>
            <pc:docMk/>
            <pc:sldMasterMk cId="2270989069" sldId="2147483784"/>
            <pc:sldLayoutMk cId="2760335229" sldId="2147483693"/>
          </pc:sldLayoutMkLst>
        </pc:sldLayoutChg>
        <pc:sldLayoutChg chg="del">
          <pc:chgData name="Winters, Amber" userId="389caf7d-7f00-408e-a4e9-0c8935e7778a" providerId="ADAL" clId="{DAB4A844-50A9-4082-B35A-FDD8648224E3}" dt="2024-01-29T15:24:25.231" v="8943" actId="2696"/>
          <pc:sldLayoutMkLst>
            <pc:docMk/>
            <pc:sldMasterMk cId="2270989069" sldId="2147483784"/>
            <pc:sldLayoutMk cId="3365516858" sldId="2147483694"/>
          </pc:sldLayoutMkLst>
        </pc:sldLayoutChg>
        <pc:sldLayoutChg chg="del">
          <pc:chgData name="Winters, Amber" userId="389caf7d-7f00-408e-a4e9-0c8935e7778a" providerId="ADAL" clId="{DAB4A844-50A9-4082-B35A-FDD8648224E3}" dt="2024-01-29T15:24:25.439" v="8944" actId="2696"/>
          <pc:sldLayoutMkLst>
            <pc:docMk/>
            <pc:sldMasterMk cId="2270989069" sldId="2147483784"/>
            <pc:sldLayoutMk cId="688475433" sldId="2147483695"/>
          </pc:sldLayoutMkLst>
        </pc:sldLayoutChg>
        <pc:sldLayoutChg chg="del">
          <pc:chgData name="Winters, Amber" userId="389caf7d-7f00-408e-a4e9-0c8935e7778a" providerId="ADAL" clId="{DAB4A844-50A9-4082-B35A-FDD8648224E3}" dt="2024-01-29T15:24:25.640" v="8945" actId="2696"/>
          <pc:sldLayoutMkLst>
            <pc:docMk/>
            <pc:sldMasterMk cId="2270989069" sldId="2147483784"/>
            <pc:sldLayoutMk cId="2918676951" sldId="2147483696"/>
          </pc:sldLayoutMkLst>
        </pc:sldLayoutChg>
        <pc:sldLayoutChg chg="del">
          <pc:chgData name="Winters, Amber" userId="389caf7d-7f00-408e-a4e9-0c8935e7778a" providerId="ADAL" clId="{DAB4A844-50A9-4082-B35A-FDD8648224E3}" dt="2024-01-29T15:24:25.857" v="8946" actId="2696"/>
          <pc:sldLayoutMkLst>
            <pc:docMk/>
            <pc:sldMasterMk cId="2270989069" sldId="2147483784"/>
            <pc:sldLayoutMk cId="3125223485" sldId="2147483697"/>
          </pc:sldLayoutMkLst>
        </pc:sldLayoutChg>
        <pc:sldLayoutChg chg="del">
          <pc:chgData name="Winters, Amber" userId="389caf7d-7f00-408e-a4e9-0c8935e7778a" providerId="ADAL" clId="{DAB4A844-50A9-4082-B35A-FDD8648224E3}" dt="2024-01-29T15:24:26.089" v="8947" actId="2696"/>
          <pc:sldLayoutMkLst>
            <pc:docMk/>
            <pc:sldMasterMk cId="2270989069" sldId="2147483784"/>
            <pc:sldLayoutMk cId="3048224159" sldId="2147483698"/>
          </pc:sldLayoutMkLst>
        </pc:sldLayoutChg>
        <pc:sldLayoutChg chg="del">
          <pc:chgData name="Winters, Amber" userId="389caf7d-7f00-408e-a4e9-0c8935e7778a" providerId="ADAL" clId="{DAB4A844-50A9-4082-B35A-FDD8648224E3}" dt="2024-01-29T15:24:26.285" v="8948" actId="2696"/>
          <pc:sldLayoutMkLst>
            <pc:docMk/>
            <pc:sldMasterMk cId="2270989069" sldId="2147483784"/>
            <pc:sldLayoutMk cId="2214689631" sldId="2147483699"/>
          </pc:sldLayoutMkLst>
        </pc:sldLayoutChg>
        <pc:sldLayoutChg chg="del">
          <pc:chgData name="Winters, Amber" userId="389caf7d-7f00-408e-a4e9-0c8935e7778a" providerId="ADAL" clId="{DAB4A844-50A9-4082-B35A-FDD8648224E3}" dt="2024-01-29T15:24:26.507" v="8949" actId="2696"/>
          <pc:sldLayoutMkLst>
            <pc:docMk/>
            <pc:sldMasterMk cId="2270989069" sldId="2147483784"/>
            <pc:sldLayoutMk cId="1492700918" sldId="2147483700"/>
          </pc:sldLayoutMkLst>
        </pc:sldLayoutChg>
        <pc:sldLayoutChg chg="del">
          <pc:chgData name="Winters, Amber" userId="389caf7d-7f00-408e-a4e9-0c8935e7778a" providerId="ADAL" clId="{DAB4A844-50A9-4082-B35A-FDD8648224E3}" dt="2024-01-29T15:24:27.102" v="8950" actId="2696"/>
          <pc:sldLayoutMkLst>
            <pc:docMk/>
            <pc:sldMasterMk cId="2270989069" sldId="2147483784"/>
            <pc:sldLayoutMk cId="3879161860" sldId="2147483701"/>
          </pc:sldLayoutMkLst>
        </pc:sldLayoutChg>
        <pc:sldLayoutChg chg="del">
          <pc:chgData name="Winters, Amber" userId="389caf7d-7f00-408e-a4e9-0c8935e7778a" providerId="ADAL" clId="{DAB4A844-50A9-4082-B35A-FDD8648224E3}" dt="2024-01-29T15:24:27.139" v="8951" actId="2696"/>
          <pc:sldLayoutMkLst>
            <pc:docMk/>
            <pc:sldMasterMk cId="2270989069" sldId="2147483784"/>
            <pc:sldLayoutMk cId="2997450157" sldId="2147483702"/>
          </pc:sldLayoutMkLst>
        </pc:sldLayoutChg>
        <pc:sldLayoutChg chg="del">
          <pc:chgData name="Winters, Amber" userId="389caf7d-7f00-408e-a4e9-0c8935e7778a" providerId="ADAL" clId="{DAB4A844-50A9-4082-B35A-FDD8648224E3}" dt="2024-01-29T15:24:27.170" v="8952" actId="2696"/>
          <pc:sldLayoutMkLst>
            <pc:docMk/>
            <pc:sldMasterMk cId="2270989069" sldId="2147483784"/>
            <pc:sldLayoutMk cId="515926241" sldId="2147483703"/>
          </pc:sldLayoutMkLst>
        </pc:sldLayoutChg>
        <pc:sldLayoutChg chg="del">
          <pc:chgData name="Winters, Amber" userId="389caf7d-7f00-408e-a4e9-0c8935e7778a" providerId="ADAL" clId="{DAB4A844-50A9-4082-B35A-FDD8648224E3}" dt="2024-01-29T15:24:27.776" v="8953" actId="2696"/>
          <pc:sldLayoutMkLst>
            <pc:docMk/>
            <pc:sldMasterMk cId="2270989069" sldId="2147483784"/>
            <pc:sldLayoutMk cId="1621233698" sldId="2147483704"/>
          </pc:sldLayoutMkLst>
        </pc:sldLayoutChg>
        <pc:sldLayoutChg chg="del">
          <pc:chgData name="Winters, Amber" userId="389caf7d-7f00-408e-a4e9-0c8935e7778a" providerId="ADAL" clId="{DAB4A844-50A9-4082-B35A-FDD8648224E3}" dt="2024-01-29T15:24:28.676" v="8954" actId="2696"/>
          <pc:sldLayoutMkLst>
            <pc:docMk/>
            <pc:sldMasterMk cId="2270989069" sldId="2147483784"/>
            <pc:sldLayoutMk cId="3714460883" sldId="2147483705"/>
          </pc:sldLayoutMkLst>
        </pc:sldLayoutChg>
        <pc:sldLayoutChg chg="del">
          <pc:chgData name="Winters, Amber" userId="389caf7d-7f00-408e-a4e9-0c8935e7778a" providerId="ADAL" clId="{DAB4A844-50A9-4082-B35A-FDD8648224E3}" dt="2024-01-29T15:24:28.693" v="8955" actId="2696"/>
          <pc:sldLayoutMkLst>
            <pc:docMk/>
            <pc:sldMasterMk cId="2270989069" sldId="2147483784"/>
            <pc:sldLayoutMk cId="2072132759" sldId="2147483706"/>
          </pc:sldLayoutMkLst>
        </pc:sldLayoutChg>
        <pc:sldLayoutChg chg="del">
          <pc:chgData name="Winters, Amber" userId="389caf7d-7f00-408e-a4e9-0c8935e7778a" providerId="ADAL" clId="{DAB4A844-50A9-4082-B35A-FDD8648224E3}" dt="2024-01-29T15:24:28.693" v="8956" actId="2696"/>
          <pc:sldLayoutMkLst>
            <pc:docMk/>
            <pc:sldMasterMk cId="2270989069" sldId="2147483784"/>
            <pc:sldLayoutMk cId="1446772093" sldId="2147483707"/>
          </pc:sldLayoutMkLst>
        </pc:sldLayoutChg>
        <pc:sldLayoutChg chg="del">
          <pc:chgData name="Winters, Amber" userId="389caf7d-7f00-408e-a4e9-0c8935e7778a" providerId="ADAL" clId="{DAB4A844-50A9-4082-B35A-FDD8648224E3}" dt="2024-01-29T15:24:29.275" v="8957" actId="2696"/>
          <pc:sldLayoutMkLst>
            <pc:docMk/>
            <pc:sldMasterMk cId="2270989069" sldId="2147483784"/>
            <pc:sldLayoutMk cId="469814975" sldId="2147483708"/>
          </pc:sldLayoutMkLst>
        </pc:sldLayoutChg>
        <pc:sldLayoutChg chg="del">
          <pc:chgData name="Winters, Amber" userId="389caf7d-7f00-408e-a4e9-0c8935e7778a" providerId="ADAL" clId="{DAB4A844-50A9-4082-B35A-FDD8648224E3}" dt="2024-01-29T15:24:29.461" v="8958" actId="2696"/>
          <pc:sldLayoutMkLst>
            <pc:docMk/>
            <pc:sldMasterMk cId="2270989069" sldId="2147483784"/>
            <pc:sldLayoutMk cId="1798496617" sldId="2147483709"/>
          </pc:sldLayoutMkLst>
        </pc:sldLayoutChg>
        <pc:sldLayoutChg chg="del">
          <pc:chgData name="Winters, Amber" userId="389caf7d-7f00-408e-a4e9-0c8935e7778a" providerId="ADAL" clId="{DAB4A844-50A9-4082-B35A-FDD8648224E3}" dt="2024-01-29T15:24:29.644" v="8959" actId="2696"/>
          <pc:sldLayoutMkLst>
            <pc:docMk/>
            <pc:sldMasterMk cId="2270989069" sldId="2147483784"/>
            <pc:sldLayoutMk cId="1036331567" sldId="2147483710"/>
          </pc:sldLayoutMkLst>
        </pc:sldLayoutChg>
        <pc:sldLayoutChg chg="del">
          <pc:chgData name="Winters, Amber" userId="389caf7d-7f00-408e-a4e9-0c8935e7778a" providerId="ADAL" clId="{DAB4A844-50A9-4082-B35A-FDD8648224E3}" dt="2024-01-29T15:24:29.845" v="8960" actId="2696"/>
          <pc:sldLayoutMkLst>
            <pc:docMk/>
            <pc:sldMasterMk cId="2270989069" sldId="2147483784"/>
            <pc:sldLayoutMk cId="1770463095" sldId="2147483711"/>
          </pc:sldLayoutMkLst>
        </pc:sldLayoutChg>
        <pc:sldLayoutChg chg="del">
          <pc:chgData name="Winters, Amber" userId="389caf7d-7f00-408e-a4e9-0c8935e7778a" providerId="ADAL" clId="{DAB4A844-50A9-4082-B35A-FDD8648224E3}" dt="2024-01-29T15:24:30.058" v="8961" actId="2696"/>
          <pc:sldLayoutMkLst>
            <pc:docMk/>
            <pc:sldMasterMk cId="2270989069" sldId="2147483784"/>
            <pc:sldLayoutMk cId="494687356" sldId="2147483712"/>
          </pc:sldLayoutMkLst>
        </pc:sldLayoutChg>
        <pc:sldLayoutChg chg="del">
          <pc:chgData name="Winters, Amber" userId="389caf7d-7f00-408e-a4e9-0c8935e7778a" providerId="ADAL" clId="{DAB4A844-50A9-4082-B35A-FDD8648224E3}" dt="2024-01-29T15:24:30.309" v="8962" actId="2696"/>
          <pc:sldLayoutMkLst>
            <pc:docMk/>
            <pc:sldMasterMk cId="2270989069" sldId="2147483784"/>
            <pc:sldLayoutMk cId="1921691701" sldId="2147483713"/>
          </pc:sldLayoutMkLst>
        </pc:sldLayoutChg>
        <pc:sldLayoutChg chg="del">
          <pc:chgData name="Winters, Amber" userId="389caf7d-7f00-408e-a4e9-0c8935e7778a" providerId="ADAL" clId="{DAB4A844-50A9-4082-B35A-FDD8648224E3}" dt="2024-01-29T15:24:30.535" v="8963" actId="2696"/>
          <pc:sldLayoutMkLst>
            <pc:docMk/>
            <pc:sldMasterMk cId="2270989069" sldId="2147483784"/>
            <pc:sldLayoutMk cId="803423099" sldId="2147483714"/>
          </pc:sldLayoutMkLst>
        </pc:sldLayoutChg>
        <pc:sldLayoutChg chg="del">
          <pc:chgData name="Winters, Amber" userId="389caf7d-7f00-408e-a4e9-0c8935e7778a" providerId="ADAL" clId="{DAB4A844-50A9-4082-B35A-FDD8648224E3}" dt="2024-01-29T15:24:30.745" v="8964" actId="2696"/>
          <pc:sldLayoutMkLst>
            <pc:docMk/>
            <pc:sldMasterMk cId="2270989069" sldId="2147483784"/>
            <pc:sldLayoutMk cId="1613206707" sldId="2147483715"/>
          </pc:sldLayoutMkLst>
        </pc:sldLayoutChg>
        <pc:sldLayoutChg chg="del">
          <pc:chgData name="Winters, Amber" userId="389caf7d-7f00-408e-a4e9-0c8935e7778a" providerId="ADAL" clId="{DAB4A844-50A9-4082-B35A-FDD8648224E3}" dt="2024-01-29T15:24:30.946" v="8965" actId="2696"/>
          <pc:sldLayoutMkLst>
            <pc:docMk/>
            <pc:sldMasterMk cId="2270989069" sldId="2147483784"/>
            <pc:sldLayoutMk cId="3961048848" sldId="2147483716"/>
          </pc:sldLayoutMkLst>
        </pc:sldLayoutChg>
        <pc:sldLayoutChg chg="del">
          <pc:chgData name="Winters, Amber" userId="389caf7d-7f00-408e-a4e9-0c8935e7778a" providerId="ADAL" clId="{DAB4A844-50A9-4082-B35A-FDD8648224E3}" dt="2024-01-29T15:24:31.153" v="8966" actId="2696"/>
          <pc:sldLayoutMkLst>
            <pc:docMk/>
            <pc:sldMasterMk cId="2270989069" sldId="2147483784"/>
            <pc:sldLayoutMk cId="1365043232" sldId="2147483717"/>
          </pc:sldLayoutMkLst>
        </pc:sldLayoutChg>
        <pc:sldLayoutChg chg="del">
          <pc:chgData name="Winters, Amber" userId="389caf7d-7f00-408e-a4e9-0c8935e7778a" providerId="ADAL" clId="{DAB4A844-50A9-4082-B35A-FDD8648224E3}" dt="2024-01-29T15:24:31.356" v="8967" actId="2696"/>
          <pc:sldLayoutMkLst>
            <pc:docMk/>
            <pc:sldMasterMk cId="2270989069" sldId="2147483784"/>
            <pc:sldLayoutMk cId="2778353772" sldId="2147483718"/>
          </pc:sldLayoutMkLst>
        </pc:sldLayoutChg>
        <pc:sldLayoutChg chg="del">
          <pc:chgData name="Winters, Amber" userId="389caf7d-7f00-408e-a4e9-0c8935e7778a" providerId="ADAL" clId="{DAB4A844-50A9-4082-B35A-FDD8648224E3}" dt="2024-01-29T15:24:31.546" v="8968" actId="2696"/>
          <pc:sldLayoutMkLst>
            <pc:docMk/>
            <pc:sldMasterMk cId="2270989069" sldId="2147483784"/>
            <pc:sldLayoutMk cId="3417587350" sldId="2147483719"/>
          </pc:sldLayoutMkLst>
        </pc:sldLayoutChg>
        <pc:sldLayoutChg chg="del">
          <pc:chgData name="Winters, Amber" userId="389caf7d-7f00-408e-a4e9-0c8935e7778a" providerId="ADAL" clId="{DAB4A844-50A9-4082-B35A-FDD8648224E3}" dt="2024-01-29T15:24:31.763" v="8969" actId="2696"/>
          <pc:sldLayoutMkLst>
            <pc:docMk/>
            <pc:sldMasterMk cId="2270989069" sldId="2147483784"/>
            <pc:sldLayoutMk cId="2665838291" sldId="2147483720"/>
          </pc:sldLayoutMkLst>
        </pc:sldLayoutChg>
        <pc:sldLayoutChg chg="del">
          <pc:chgData name="Winters, Amber" userId="389caf7d-7f00-408e-a4e9-0c8935e7778a" providerId="ADAL" clId="{DAB4A844-50A9-4082-B35A-FDD8648224E3}" dt="2024-01-29T15:24:31.963" v="8970" actId="2696"/>
          <pc:sldLayoutMkLst>
            <pc:docMk/>
            <pc:sldMasterMk cId="2270989069" sldId="2147483784"/>
            <pc:sldLayoutMk cId="1805295778" sldId="2147483721"/>
          </pc:sldLayoutMkLst>
        </pc:sldLayoutChg>
        <pc:sldLayoutChg chg="del">
          <pc:chgData name="Winters, Amber" userId="389caf7d-7f00-408e-a4e9-0c8935e7778a" providerId="ADAL" clId="{DAB4A844-50A9-4082-B35A-FDD8648224E3}" dt="2024-01-29T15:24:32.153" v="8971" actId="2696"/>
          <pc:sldLayoutMkLst>
            <pc:docMk/>
            <pc:sldMasterMk cId="2270989069" sldId="2147483784"/>
            <pc:sldLayoutMk cId="2591075786" sldId="2147483722"/>
          </pc:sldLayoutMkLst>
        </pc:sldLayoutChg>
        <pc:sldLayoutChg chg="del">
          <pc:chgData name="Winters, Amber" userId="389caf7d-7f00-408e-a4e9-0c8935e7778a" providerId="ADAL" clId="{DAB4A844-50A9-4082-B35A-FDD8648224E3}" dt="2024-01-29T15:24:32.341" v="8972" actId="2696"/>
          <pc:sldLayoutMkLst>
            <pc:docMk/>
            <pc:sldMasterMk cId="2270989069" sldId="2147483784"/>
            <pc:sldLayoutMk cId="3894282891" sldId="2147483723"/>
          </pc:sldLayoutMkLst>
        </pc:sldLayoutChg>
        <pc:sldLayoutChg chg="del">
          <pc:chgData name="Winters, Amber" userId="389caf7d-7f00-408e-a4e9-0c8935e7778a" providerId="ADAL" clId="{DAB4A844-50A9-4082-B35A-FDD8648224E3}" dt="2024-01-29T15:24:32.513" v="8973" actId="2696"/>
          <pc:sldLayoutMkLst>
            <pc:docMk/>
            <pc:sldMasterMk cId="2270989069" sldId="2147483784"/>
            <pc:sldLayoutMk cId="3362782439" sldId="2147483724"/>
          </pc:sldLayoutMkLst>
        </pc:sldLayoutChg>
        <pc:sldLayoutChg chg="del">
          <pc:chgData name="Winters, Amber" userId="389caf7d-7f00-408e-a4e9-0c8935e7778a" providerId="ADAL" clId="{DAB4A844-50A9-4082-B35A-FDD8648224E3}" dt="2024-01-29T15:24:33.234" v="8974" actId="2696"/>
          <pc:sldLayoutMkLst>
            <pc:docMk/>
            <pc:sldMasterMk cId="2270989069" sldId="2147483784"/>
            <pc:sldLayoutMk cId="2412276386" sldId="2147483725"/>
          </pc:sldLayoutMkLst>
        </pc:sldLayoutChg>
        <pc:sldLayoutChg chg="del">
          <pc:chgData name="Winters, Amber" userId="389caf7d-7f00-408e-a4e9-0c8935e7778a" providerId="ADAL" clId="{DAB4A844-50A9-4082-B35A-FDD8648224E3}" dt="2024-01-29T15:24:33.260" v="8975" actId="2696"/>
          <pc:sldLayoutMkLst>
            <pc:docMk/>
            <pc:sldMasterMk cId="2270989069" sldId="2147483784"/>
            <pc:sldLayoutMk cId="3526068325" sldId="2147483726"/>
          </pc:sldLayoutMkLst>
        </pc:sldLayoutChg>
        <pc:sldLayoutChg chg="del">
          <pc:chgData name="Winters, Amber" userId="389caf7d-7f00-408e-a4e9-0c8935e7778a" providerId="ADAL" clId="{DAB4A844-50A9-4082-B35A-FDD8648224E3}" dt="2024-01-29T15:24:33.275" v="8976" actId="2696"/>
          <pc:sldLayoutMkLst>
            <pc:docMk/>
            <pc:sldMasterMk cId="2270989069" sldId="2147483784"/>
            <pc:sldLayoutMk cId="2258684731" sldId="2147483727"/>
          </pc:sldLayoutMkLst>
        </pc:sldLayoutChg>
        <pc:sldLayoutChg chg="del">
          <pc:chgData name="Winters, Amber" userId="389caf7d-7f00-408e-a4e9-0c8935e7778a" providerId="ADAL" clId="{DAB4A844-50A9-4082-B35A-FDD8648224E3}" dt="2024-01-29T15:24:33.831" v="8977" actId="2696"/>
          <pc:sldLayoutMkLst>
            <pc:docMk/>
            <pc:sldMasterMk cId="2270989069" sldId="2147483784"/>
            <pc:sldLayoutMk cId="3486138811" sldId="2147483728"/>
          </pc:sldLayoutMkLst>
        </pc:sldLayoutChg>
        <pc:sldLayoutChg chg="del">
          <pc:chgData name="Winters, Amber" userId="389caf7d-7f00-408e-a4e9-0c8935e7778a" providerId="ADAL" clId="{DAB4A844-50A9-4082-B35A-FDD8648224E3}" dt="2024-01-29T15:24:34.006" v="8978" actId="2696"/>
          <pc:sldLayoutMkLst>
            <pc:docMk/>
            <pc:sldMasterMk cId="2270989069" sldId="2147483784"/>
            <pc:sldLayoutMk cId="2334242762" sldId="2147483729"/>
          </pc:sldLayoutMkLst>
        </pc:sldLayoutChg>
        <pc:sldLayoutChg chg="del">
          <pc:chgData name="Winters, Amber" userId="389caf7d-7f00-408e-a4e9-0c8935e7778a" providerId="ADAL" clId="{DAB4A844-50A9-4082-B35A-FDD8648224E3}" dt="2024-01-29T15:24:34.198" v="8979" actId="2696"/>
          <pc:sldLayoutMkLst>
            <pc:docMk/>
            <pc:sldMasterMk cId="2270989069" sldId="2147483784"/>
            <pc:sldLayoutMk cId="905368754" sldId="2147483730"/>
          </pc:sldLayoutMkLst>
        </pc:sldLayoutChg>
        <pc:sldLayoutChg chg="del">
          <pc:chgData name="Winters, Amber" userId="389caf7d-7f00-408e-a4e9-0c8935e7778a" providerId="ADAL" clId="{DAB4A844-50A9-4082-B35A-FDD8648224E3}" dt="2024-01-29T15:24:34.389" v="8980" actId="2696"/>
          <pc:sldLayoutMkLst>
            <pc:docMk/>
            <pc:sldMasterMk cId="2270989069" sldId="2147483784"/>
            <pc:sldLayoutMk cId="661391514" sldId="2147483731"/>
          </pc:sldLayoutMkLst>
        </pc:sldLayoutChg>
        <pc:sldLayoutChg chg="del">
          <pc:chgData name="Winters, Amber" userId="389caf7d-7f00-408e-a4e9-0c8935e7778a" providerId="ADAL" clId="{DAB4A844-50A9-4082-B35A-FDD8648224E3}" dt="2024-01-29T15:24:34.565" v="8981" actId="2696"/>
          <pc:sldLayoutMkLst>
            <pc:docMk/>
            <pc:sldMasterMk cId="2270989069" sldId="2147483784"/>
            <pc:sldLayoutMk cId="4229420014" sldId="2147483732"/>
          </pc:sldLayoutMkLst>
        </pc:sldLayoutChg>
        <pc:sldLayoutChg chg="del">
          <pc:chgData name="Winters, Amber" userId="389caf7d-7f00-408e-a4e9-0c8935e7778a" providerId="ADAL" clId="{DAB4A844-50A9-4082-B35A-FDD8648224E3}" dt="2024-01-29T15:24:34.799" v="8982" actId="2696"/>
          <pc:sldLayoutMkLst>
            <pc:docMk/>
            <pc:sldMasterMk cId="2270989069" sldId="2147483784"/>
            <pc:sldLayoutMk cId="3379284142" sldId="2147483733"/>
          </pc:sldLayoutMkLst>
        </pc:sldLayoutChg>
        <pc:sldLayoutChg chg="del">
          <pc:chgData name="Winters, Amber" userId="389caf7d-7f00-408e-a4e9-0c8935e7778a" providerId="ADAL" clId="{DAB4A844-50A9-4082-B35A-FDD8648224E3}" dt="2024-01-29T15:24:34.999" v="8983" actId="2696"/>
          <pc:sldLayoutMkLst>
            <pc:docMk/>
            <pc:sldMasterMk cId="2270989069" sldId="2147483784"/>
            <pc:sldLayoutMk cId="3345401068" sldId="2147483734"/>
          </pc:sldLayoutMkLst>
        </pc:sldLayoutChg>
        <pc:sldLayoutChg chg="del">
          <pc:chgData name="Winters, Amber" userId="389caf7d-7f00-408e-a4e9-0c8935e7778a" providerId="ADAL" clId="{DAB4A844-50A9-4082-B35A-FDD8648224E3}" dt="2024-01-29T15:24:35.206" v="8984" actId="2696"/>
          <pc:sldLayoutMkLst>
            <pc:docMk/>
            <pc:sldMasterMk cId="2270989069" sldId="2147483784"/>
            <pc:sldLayoutMk cId="566953331" sldId="2147483735"/>
          </pc:sldLayoutMkLst>
        </pc:sldLayoutChg>
        <pc:sldLayoutChg chg="del">
          <pc:chgData name="Winters, Amber" userId="389caf7d-7f00-408e-a4e9-0c8935e7778a" providerId="ADAL" clId="{DAB4A844-50A9-4082-B35A-FDD8648224E3}" dt="2024-01-29T15:24:35.416" v="8985" actId="2696"/>
          <pc:sldLayoutMkLst>
            <pc:docMk/>
            <pc:sldMasterMk cId="2270989069" sldId="2147483784"/>
            <pc:sldLayoutMk cId="1384468247" sldId="2147483736"/>
          </pc:sldLayoutMkLst>
        </pc:sldLayoutChg>
        <pc:sldLayoutChg chg="del">
          <pc:chgData name="Winters, Amber" userId="389caf7d-7f00-408e-a4e9-0c8935e7778a" providerId="ADAL" clId="{DAB4A844-50A9-4082-B35A-FDD8648224E3}" dt="2024-01-29T15:24:35.617" v="8986" actId="2696"/>
          <pc:sldLayoutMkLst>
            <pc:docMk/>
            <pc:sldMasterMk cId="2270989069" sldId="2147483784"/>
            <pc:sldLayoutMk cId="702185588" sldId="2147483737"/>
          </pc:sldLayoutMkLst>
        </pc:sldLayoutChg>
        <pc:sldLayoutChg chg="del">
          <pc:chgData name="Winters, Amber" userId="389caf7d-7f00-408e-a4e9-0c8935e7778a" providerId="ADAL" clId="{DAB4A844-50A9-4082-B35A-FDD8648224E3}" dt="2024-01-29T15:24:35.834" v="8987" actId="2696"/>
          <pc:sldLayoutMkLst>
            <pc:docMk/>
            <pc:sldMasterMk cId="2270989069" sldId="2147483784"/>
            <pc:sldLayoutMk cId="1115293758" sldId="2147483738"/>
          </pc:sldLayoutMkLst>
        </pc:sldLayoutChg>
        <pc:sldLayoutChg chg="del">
          <pc:chgData name="Winters, Amber" userId="389caf7d-7f00-408e-a4e9-0c8935e7778a" providerId="ADAL" clId="{DAB4A844-50A9-4082-B35A-FDD8648224E3}" dt="2024-01-29T15:24:36.033" v="8988" actId="2696"/>
          <pc:sldLayoutMkLst>
            <pc:docMk/>
            <pc:sldMasterMk cId="2270989069" sldId="2147483784"/>
            <pc:sldLayoutMk cId="3000025210" sldId="2147483739"/>
          </pc:sldLayoutMkLst>
        </pc:sldLayoutChg>
        <pc:sldLayoutChg chg="del">
          <pc:chgData name="Winters, Amber" userId="389caf7d-7f00-408e-a4e9-0c8935e7778a" providerId="ADAL" clId="{DAB4A844-50A9-4082-B35A-FDD8648224E3}" dt="2024-01-29T15:24:36.226" v="8989" actId="2696"/>
          <pc:sldLayoutMkLst>
            <pc:docMk/>
            <pc:sldMasterMk cId="2270989069" sldId="2147483784"/>
            <pc:sldLayoutMk cId="604523197" sldId="2147483740"/>
          </pc:sldLayoutMkLst>
        </pc:sldLayoutChg>
        <pc:sldLayoutChg chg="del">
          <pc:chgData name="Winters, Amber" userId="389caf7d-7f00-408e-a4e9-0c8935e7778a" providerId="ADAL" clId="{DAB4A844-50A9-4082-B35A-FDD8648224E3}" dt="2024-01-29T15:24:36.417" v="8990" actId="2696"/>
          <pc:sldLayoutMkLst>
            <pc:docMk/>
            <pc:sldMasterMk cId="2270989069" sldId="2147483784"/>
            <pc:sldLayoutMk cId="2111858098" sldId="2147483741"/>
          </pc:sldLayoutMkLst>
        </pc:sldLayoutChg>
        <pc:sldLayoutChg chg="del">
          <pc:chgData name="Winters, Amber" userId="389caf7d-7f00-408e-a4e9-0c8935e7778a" providerId="ADAL" clId="{DAB4A844-50A9-4082-B35A-FDD8648224E3}" dt="2024-01-29T15:24:36.618" v="8991" actId="2696"/>
          <pc:sldLayoutMkLst>
            <pc:docMk/>
            <pc:sldMasterMk cId="2270989069" sldId="2147483784"/>
            <pc:sldLayoutMk cId="1553208591" sldId="2147483742"/>
          </pc:sldLayoutMkLst>
        </pc:sldLayoutChg>
        <pc:sldLayoutChg chg="del">
          <pc:chgData name="Winters, Amber" userId="389caf7d-7f00-408e-a4e9-0c8935e7778a" providerId="ADAL" clId="{DAB4A844-50A9-4082-B35A-FDD8648224E3}" dt="2024-01-29T15:24:36.837" v="8992" actId="2696"/>
          <pc:sldLayoutMkLst>
            <pc:docMk/>
            <pc:sldMasterMk cId="2270989069" sldId="2147483784"/>
            <pc:sldLayoutMk cId="2495959493" sldId="2147483743"/>
          </pc:sldLayoutMkLst>
        </pc:sldLayoutChg>
        <pc:sldLayoutChg chg="del">
          <pc:chgData name="Winters, Amber" userId="389caf7d-7f00-408e-a4e9-0c8935e7778a" providerId="ADAL" clId="{DAB4A844-50A9-4082-B35A-FDD8648224E3}" dt="2024-01-29T15:24:37.050" v="8993" actId="2696"/>
          <pc:sldLayoutMkLst>
            <pc:docMk/>
            <pc:sldMasterMk cId="2270989069" sldId="2147483784"/>
            <pc:sldLayoutMk cId="115599105" sldId="2147483744"/>
          </pc:sldLayoutMkLst>
        </pc:sldLayoutChg>
        <pc:sldLayoutChg chg="del">
          <pc:chgData name="Winters, Amber" userId="389caf7d-7f00-408e-a4e9-0c8935e7778a" providerId="ADAL" clId="{DAB4A844-50A9-4082-B35A-FDD8648224E3}" dt="2024-01-29T15:24:37.270" v="8994" actId="2696"/>
          <pc:sldLayoutMkLst>
            <pc:docMk/>
            <pc:sldMasterMk cId="2270989069" sldId="2147483784"/>
            <pc:sldLayoutMk cId="3966197513" sldId="2147483745"/>
          </pc:sldLayoutMkLst>
        </pc:sldLayoutChg>
        <pc:sldLayoutChg chg="del">
          <pc:chgData name="Winters, Amber" userId="389caf7d-7f00-408e-a4e9-0c8935e7778a" providerId="ADAL" clId="{DAB4A844-50A9-4082-B35A-FDD8648224E3}" dt="2024-01-29T15:24:37.468" v="8995" actId="2696"/>
          <pc:sldLayoutMkLst>
            <pc:docMk/>
            <pc:sldMasterMk cId="2270989069" sldId="2147483784"/>
            <pc:sldLayoutMk cId="228982660" sldId="2147483746"/>
          </pc:sldLayoutMkLst>
        </pc:sldLayoutChg>
        <pc:sldLayoutChg chg="del">
          <pc:chgData name="Winters, Amber" userId="389caf7d-7f00-408e-a4e9-0c8935e7778a" providerId="ADAL" clId="{DAB4A844-50A9-4082-B35A-FDD8648224E3}" dt="2024-01-29T15:24:37.686" v="8996" actId="2696"/>
          <pc:sldLayoutMkLst>
            <pc:docMk/>
            <pc:sldMasterMk cId="2270989069" sldId="2147483784"/>
            <pc:sldLayoutMk cId="2247305744" sldId="2147483747"/>
          </pc:sldLayoutMkLst>
        </pc:sldLayoutChg>
        <pc:sldLayoutChg chg="del">
          <pc:chgData name="Winters, Amber" userId="389caf7d-7f00-408e-a4e9-0c8935e7778a" providerId="ADAL" clId="{DAB4A844-50A9-4082-B35A-FDD8648224E3}" dt="2024-01-29T15:24:37.886" v="8997" actId="2696"/>
          <pc:sldLayoutMkLst>
            <pc:docMk/>
            <pc:sldMasterMk cId="2270989069" sldId="2147483784"/>
            <pc:sldLayoutMk cId="361818546" sldId="2147483748"/>
          </pc:sldLayoutMkLst>
        </pc:sldLayoutChg>
        <pc:sldLayoutChg chg="del">
          <pc:chgData name="Winters, Amber" userId="389caf7d-7f00-408e-a4e9-0c8935e7778a" providerId="ADAL" clId="{DAB4A844-50A9-4082-B35A-FDD8648224E3}" dt="2024-01-29T15:24:38.101" v="8998" actId="2696"/>
          <pc:sldLayoutMkLst>
            <pc:docMk/>
            <pc:sldMasterMk cId="2270989069" sldId="2147483784"/>
            <pc:sldLayoutMk cId="2594781922" sldId="2147483749"/>
          </pc:sldLayoutMkLst>
        </pc:sldLayoutChg>
        <pc:sldLayoutChg chg="del">
          <pc:chgData name="Winters, Amber" userId="389caf7d-7f00-408e-a4e9-0c8935e7778a" providerId="ADAL" clId="{DAB4A844-50A9-4082-B35A-FDD8648224E3}" dt="2024-01-29T15:24:38.317" v="8999" actId="2696"/>
          <pc:sldLayoutMkLst>
            <pc:docMk/>
            <pc:sldMasterMk cId="2270989069" sldId="2147483784"/>
            <pc:sldLayoutMk cId="3886228486" sldId="2147483750"/>
          </pc:sldLayoutMkLst>
        </pc:sldLayoutChg>
        <pc:sldLayoutChg chg="del">
          <pc:chgData name="Winters, Amber" userId="389caf7d-7f00-408e-a4e9-0c8935e7778a" providerId="ADAL" clId="{DAB4A844-50A9-4082-B35A-FDD8648224E3}" dt="2024-01-29T15:24:38.537" v="9000" actId="2696"/>
          <pc:sldLayoutMkLst>
            <pc:docMk/>
            <pc:sldMasterMk cId="2270989069" sldId="2147483784"/>
            <pc:sldLayoutMk cId="2251230741" sldId="2147483751"/>
          </pc:sldLayoutMkLst>
        </pc:sldLayoutChg>
        <pc:sldLayoutChg chg="del">
          <pc:chgData name="Winters, Amber" userId="389caf7d-7f00-408e-a4e9-0c8935e7778a" providerId="ADAL" clId="{DAB4A844-50A9-4082-B35A-FDD8648224E3}" dt="2024-01-29T15:24:38.770" v="9001" actId="2696"/>
          <pc:sldLayoutMkLst>
            <pc:docMk/>
            <pc:sldMasterMk cId="2270989069" sldId="2147483784"/>
            <pc:sldLayoutMk cId="3780777557" sldId="2147483752"/>
          </pc:sldLayoutMkLst>
        </pc:sldLayoutChg>
        <pc:sldLayoutChg chg="del">
          <pc:chgData name="Winters, Amber" userId="389caf7d-7f00-408e-a4e9-0c8935e7778a" providerId="ADAL" clId="{DAB4A844-50A9-4082-B35A-FDD8648224E3}" dt="2024-01-29T15:24:38.993" v="9002" actId="2696"/>
          <pc:sldLayoutMkLst>
            <pc:docMk/>
            <pc:sldMasterMk cId="2270989069" sldId="2147483784"/>
            <pc:sldLayoutMk cId="2929866917" sldId="2147483753"/>
          </pc:sldLayoutMkLst>
        </pc:sldLayoutChg>
        <pc:sldLayoutChg chg="del">
          <pc:chgData name="Winters, Amber" userId="389caf7d-7f00-408e-a4e9-0c8935e7778a" providerId="ADAL" clId="{DAB4A844-50A9-4082-B35A-FDD8648224E3}" dt="2024-01-29T15:24:39.208" v="9003" actId="2696"/>
          <pc:sldLayoutMkLst>
            <pc:docMk/>
            <pc:sldMasterMk cId="2270989069" sldId="2147483784"/>
            <pc:sldLayoutMk cId="3436050762" sldId="2147483754"/>
          </pc:sldLayoutMkLst>
        </pc:sldLayoutChg>
        <pc:sldLayoutChg chg="del">
          <pc:chgData name="Winters, Amber" userId="389caf7d-7f00-408e-a4e9-0c8935e7778a" providerId="ADAL" clId="{DAB4A844-50A9-4082-B35A-FDD8648224E3}" dt="2024-01-29T15:24:39.470" v="9004" actId="2696"/>
          <pc:sldLayoutMkLst>
            <pc:docMk/>
            <pc:sldMasterMk cId="2270989069" sldId="2147483784"/>
            <pc:sldLayoutMk cId="2521901124" sldId="2147483755"/>
          </pc:sldLayoutMkLst>
        </pc:sldLayoutChg>
        <pc:sldLayoutChg chg="del">
          <pc:chgData name="Winters, Amber" userId="389caf7d-7f00-408e-a4e9-0c8935e7778a" providerId="ADAL" clId="{DAB4A844-50A9-4082-B35A-FDD8648224E3}" dt="2024-01-29T15:24:39.704" v="9005" actId="2696"/>
          <pc:sldLayoutMkLst>
            <pc:docMk/>
            <pc:sldMasterMk cId="2270989069" sldId="2147483784"/>
            <pc:sldLayoutMk cId="2332171887" sldId="2147483756"/>
          </pc:sldLayoutMkLst>
        </pc:sldLayoutChg>
        <pc:sldLayoutChg chg="del">
          <pc:chgData name="Winters, Amber" userId="389caf7d-7f00-408e-a4e9-0c8935e7778a" providerId="ADAL" clId="{DAB4A844-50A9-4082-B35A-FDD8648224E3}" dt="2024-01-29T15:24:39.904" v="9006" actId="2696"/>
          <pc:sldLayoutMkLst>
            <pc:docMk/>
            <pc:sldMasterMk cId="2270989069" sldId="2147483784"/>
            <pc:sldLayoutMk cId="669027125" sldId="2147483757"/>
          </pc:sldLayoutMkLst>
        </pc:sldLayoutChg>
        <pc:sldLayoutChg chg="del">
          <pc:chgData name="Winters, Amber" userId="389caf7d-7f00-408e-a4e9-0c8935e7778a" providerId="ADAL" clId="{DAB4A844-50A9-4082-B35A-FDD8648224E3}" dt="2024-01-29T15:24:40.099" v="9007" actId="2696"/>
          <pc:sldLayoutMkLst>
            <pc:docMk/>
            <pc:sldMasterMk cId="2270989069" sldId="2147483784"/>
            <pc:sldLayoutMk cId="2721481844" sldId="2147483758"/>
          </pc:sldLayoutMkLst>
        </pc:sldLayoutChg>
        <pc:sldLayoutChg chg="del">
          <pc:chgData name="Winters, Amber" userId="389caf7d-7f00-408e-a4e9-0c8935e7778a" providerId="ADAL" clId="{DAB4A844-50A9-4082-B35A-FDD8648224E3}" dt="2024-01-29T15:24:40.322" v="9008" actId="2696"/>
          <pc:sldLayoutMkLst>
            <pc:docMk/>
            <pc:sldMasterMk cId="2270989069" sldId="2147483784"/>
            <pc:sldLayoutMk cId="2916544660" sldId="2147483759"/>
          </pc:sldLayoutMkLst>
        </pc:sldLayoutChg>
        <pc:sldLayoutChg chg="del">
          <pc:chgData name="Winters, Amber" userId="389caf7d-7f00-408e-a4e9-0c8935e7778a" providerId="ADAL" clId="{DAB4A844-50A9-4082-B35A-FDD8648224E3}" dt="2024-01-29T15:24:40.558" v="9009" actId="2696"/>
          <pc:sldLayoutMkLst>
            <pc:docMk/>
            <pc:sldMasterMk cId="2270989069" sldId="2147483784"/>
            <pc:sldLayoutMk cId="359866325" sldId="2147483760"/>
          </pc:sldLayoutMkLst>
        </pc:sldLayoutChg>
        <pc:sldLayoutChg chg="del">
          <pc:chgData name="Winters, Amber" userId="389caf7d-7f00-408e-a4e9-0c8935e7778a" providerId="ADAL" clId="{DAB4A844-50A9-4082-B35A-FDD8648224E3}" dt="2024-01-29T15:24:40.772" v="9010" actId="2696"/>
          <pc:sldLayoutMkLst>
            <pc:docMk/>
            <pc:sldMasterMk cId="2270989069" sldId="2147483784"/>
            <pc:sldLayoutMk cId="2387336899" sldId="2147483761"/>
          </pc:sldLayoutMkLst>
        </pc:sldLayoutChg>
        <pc:sldLayoutChg chg="del">
          <pc:chgData name="Winters, Amber" userId="389caf7d-7f00-408e-a4e9-0c8935e7778a" providerId="ADAL" clId="{DAB4A844-50A9-4082-B35A-FDD8648224E3}" dt="2024-01-29T15:24:41.009" v="9011" actId="2696"/>
          <pc:sldLayoutMkLst>
            <pc:docMk/>
            <pc:sldMasterMk cId="2270989069" sldId="2147483784"/>
            <pc:sldLayoutMk cId="3120685524" sldId="2147483762"/>
          </pc:sldLayoutMkLst>
        </pc:sldLayoutChg>
        <pc:sldLayoutChg chg="del">
          <pc:chgData name="Winters, Amber" userId="389caf7d-7f00-408e-a4e9-0c8935e7778a" providerId="ADAL" clId="{DAB4A844-50A9-4082-B35A-FDD8648224E3}" dt="2024-01-29T15:24:41.228" v="9012" actId="2696"/>
          <pc:sldLayoutMkLst>
            <pc:docMk/>
            <pc:sldMasterMk cId="2270989069" sldId="2147483784"/>
            <pc:sldLayoutMk cId="61879021" sldId="2147483763"/>
          </pc:sldLayoutMkLst>
        </pc:sldLayoutChg>
        <pc:sldLayoutChg chg="del">
          <pc:chgData name="Winters, Amber" userId="389caf7d-7f00-408e-a4e9-0c8935e7778a" providerId="ADAL" clId="{DAB4A844-50A9-4082-B35A-FDD8648224E3}" dt="2024-01-29T15:24:41.456" v="9013" actId="2696"/>
          <pc:sldLayoutMkLst>
            <pc:docMk/>
            <pc:sldMasterMk cId="2270989069" sldId="2147483784"/>
            <pc:sldLayoutMk cId="2300675514" sldId="2147483764"/>
          </pc:sldLayoutMkLst>
        </pc:sldLayoutChg>
        <pc:sldLayoutChg chg="del">
          <pc:chgData name="Winters, Amber" userId="389caf7d-7f00-408e-a4e9-0c8935e7778a" providerId="ADAL" clId="{DAB4A844-50A9-4082-B35A-FDD8648224E3}" dt="2024-01-29T15:24:41.689" v="9014" actId="2696"/>
          <pc:sldLayoutMkLst>
            <pc:docMk/>
            <pc:sldMasterMk cId="2270989069" sldId="2147483784"/>
            <pc:sldLayoutMk cId="2162805972" sldId="2147483765"/>
          </pc:sldLayoutMkLst>
        </pc:sldLayoutChg>
        <pc:sldLayoutChg chg="del">
          <pc:chgData name="Winters, Amber" userId="389caf7d-7f00-408e-a4e9-0c8935e7778a" providerId="ADAL" clId="{DAB4A844-50A9-4082-B35A-FDD8648224E3}" dt="2024-01-29T15:24:41.940" v="9015" actId="2696"/>
          <pc:sldLayoutMkLst>
            <pc:docMk/>
            <pc:sldMasterMk cId="2270989069" sldId="2147483784"/>
            <pc:sldLayoutMk cId="721484937" sldId="2147483766"/>
          </pc:sldLayoutMkLst>
        </pc:sldLayoutChg>
        <pc:sldLayoutChg chg="del">
          <pc:chgData name="Winters, Amber" userId="389caf7d-7f00-408e-a4e9-0c8935e7778a" providerId="ADAL" clId="{DAB4A844-50A9-4082-B35A-FDD8648224E3}" dt="2024-01-29T15:24:42.257" v="9016" actId="2696"/>
          <pc:sldLayoutMkLst>
            <pc:docMk/>
            <pc:sldMasterMk cId="2270989069" sldId="2147483784"/>
            <pc:sldLayoutMk cId="493650462" sldId="2147483767"/>
          </pc:sldLayoutMkLst>
        </pc:sldLayoutChg>
        <pc:sldLayoutChg chg="del">
          <pc:chgData name="Winters, Amber" userId="389caf7d-7f00-408e-a4e9-0c8935e7778a" providerId="ADAL" clId="{DAB4A844-50A9-4082-B35A-FDD8648224E3}" dt="2024-01-29T15:24:42.526" v="9017" actId="2696"/>
          <pc:sldLayoutMkLst>
            <pc:docMk/>
            <pc:sldMasterMk cId="2270989069" sldId="2147483784"/>
            <pc:sldLayoutMk cId="2117544065" sldId="2147483768"/>
          </pc:sldLayoutMkLst>
        </pc:sldLayoutChg>
        <pc:sldLayoutChg chg="del">
          <pc:chgData name="Winters, Amber" userId="389caf7d-7f00-408e-a4e9-0c8935e7778a" providerId="ADAL" clId="{DAB4A844-50A9-4082-B35A-FDD8648224E3}" dt="2024-01-29T15:24:42.857" v="9018" actId="2696"/>
          <pc:sldLayoutMkLst>
            <pc:docMk/>
            <pc:sldMasterMk cId="2270989069" sldId="2147483784"/>
            <pc:sldLayoutMk cId="2821279407" sldId="2147483769"/>
          </pc:sldLayoutMkLst>
        </pc:sldLayoutChg>
        <pc:sldLayoutChg chg="del">
          <pc:chgData name="Winters, Amber" userId="389caf7d-7f00-408e-a4e9-0c8935e7778a" providerId="ADAL" clId="{DAB4A844-50A9-4082-B35A-FDD8648224E3}" dt="2024-01-29T15:24:43.289" v="9019" actId="2696"/>
          <pc:sldLayoutMkLst>
            <pc:docMk/>
            <pc:sldMasterMk cId="2270989069" sldId="2147483784"/>
            <pc:sldLayoutMk cId="2879606539" sldId="2147483770"/>
          </pc:sldLayoutMkLst>
        </pc:sldLayoutChg>
        <pc:sldLayoutChg chg="del">
          <pc:chgData name="Winters, Amber" userId="389caf7d-7f00-408e-a4e9-0c8935e7778a" providerId="ADAL" clId="{DAB4A844-50A9-4082-B35A-FDD8648224E3}" dt="2024-01-29T15:24:43.558" v="9020" actId="2696"/>
          <pc:sldLayoutMkLst>
            <pc:docMk/>
            <pc:sldMasterMk cId="2270989069" sldId="2147483784"/>
            <pc:sldLayoutMk cId="2531888209" sldId="2147483771"/>
          </pc:sldLayoutMkLst>
        </pc:sldLayoutChg>
        <pc:sldLayoutChg chg="del">
          <pc:chgData name="Winters, Amber" userId="389caf7d-7f00-408e-a4e9-0c8935e7778a" providerId="ADAL" clId="{DAB4A844-50A9-4082-B35A-FDD8648224E3}" dt="2024-01-29T15:24:43.908" v="9021" actId="2696"/>
          <pc:sldLayoutMkLst>
            <pc:docMk/>
            <pc:sldMasterMk cId="2270989069" sldId="2147483784"/>
            <pc:sldLayoutMk cId="601911986" sldId="2147483772"/>
          </pc:sldLayoutMkLst>
        </pc:sldLayoutChg>
        <pc:sldLayoutChg chg="del">
          <pc:chgData name="Winters, Amber" userId="389caf7d-7f00-408e-a4e9-0c8935e7778a" providerId="ADAL" clId="{DAB4A844-50A9-4082-B35A-FDD8648224E3}" dt="2024-01-29T15:24:44.142" v="9022" actId="2696"/>
          <pc:sldLayoutMkLst>
            <pc:docMk/>
            <pc:sldMasterMk cId="2270989069" sldId="2147483784"/>
            <pc:sldLayoutMk cId="60227384" sldId="2147483773"/>
          </pc:sldLayoutMkLst>
        </pc:sldLayoutChg>
        <pc:sldLayoutChg chg="del">
          <pc:chgData name="Winters, Amber" userId="389caf7d-7f00-408e-a4e9-0c8935e7778a" providerId="ADAL" clId="{DAB4A844-50A9-4082-B35A-FDD8648224E3}" dt="2024-01-29T15:24:44.408" v="9023" actId="2696"/>
          <pc:sldLayoutMkLst>
            <pc:docMk/>
            <pc:sldMasterMk cId="2270989069" sldId="2147483784"/>
            <pc:sldLayoutMk cId="1424021428" sldId="2147483774"/>
          </pc:sldLayoutMkLst>
        </pc:sldLayoutChg>
        <pc:sldLayoutChg chg="del">
          <pc:chgData name="Winters, Amber" userId="389caf7d-7f00-408e-a4e9-0c8935e7778a" providerId="ADAL" clId="{DAB4A844-50A9-4082-B35A-FDD8648224E3}" dt="2024-01-29T15:24:44.726" v="9024" actId="2696"/>
          <pc:sldLayoutMkLst>
            <pc:docMk/>
            <pc:sldMasterMk cId="2270989069" sldId="2147483784"/>
            <pc:sldLayoutMk cId="677522656" sldId="2147483775"/>
          </pc:sldLayoutMkLst>
        </pc:sldLayoutChg>
        <pc:sldLayoutChg chg="del">
          <pc:chgData name="Winters, Amber" userId="389caf7d-7f00-408e-a4e9-0c8935e7778a" providerId="ADAL" clId="{DAB4A844-50A9-4082-B35A-FDD8648224E3}" dt="2024-01-29T15:24:45.058" v="9025" actId="2696"/>
          <pc:sldLayoutMkLst>
            <pc:docMk/>
            <pc:sldMasterMk cId="2270989069" sldId="2147483784"/>
            <pc:sldLayoutMk cId="2358759061" sldId="2147483776"/>
          </pc:sldLayoutMkLst>
        </pc:sldLayoutChg>
        <pc:sldLayoutChg chg="del">
          <pc:chgData name="Winters, Amber" userId="389caf7d-7f00-408e-a4e9-0c8935e7778a" providerId="ADAL" clId="{DAB4A844-50A9-4082-B35A-FDD8648224E3}" dt="2024-01-29T15:24:45.314" v="9026" actId="2696"/>
          <pc:sldLayoutMkLst>
            <pc:docMk/>
            <pc:sldMasterMk cId="2270989069" sldId="2147483784"/>
            <pc:sldLayoutMk cId="104539839" sldId="2147483777"/>
          </pc:sldLayoutMkLst>
        </pc:sldLayoutChg>
        <pc:sldLayoutChg chg="del">
          <pc:chgData name="Winters, Amber" userId="389caf7d-7f00-408e-a4e9-0c8935e7778a" providerId="ADAL" clId="{DAB4A844-50A9-4082-B35A-FDD8648224E3}" dt="2024-01-29T15:24:45.528" v="9027" actId="2696"/>
          <pc:sldLayoutMkLst>
            <pc:docMk/>
            <pc:sldMasterMk cId="2270989069" sldId="2147483784"/>
            <pc:sldLayoutMk cId="2130885429" sldId="2147483778"/>
          </pc:sldLayoutMkLst>
        </pc:sldLayoutChg>
        <pc:sldLayoutChg chg="del">
          <pc:chgData name="Winters, Amber" userId="389caf7d-7f00-408e-a4e9-0c8935e7778a" providerId="ADAL" clId="{DAB4A844-50A9-4082-B35A-FDD8648224E3}" dt="2024-01-29T15:24:45.794" v="9028" actId="2696"/>
          <pc:sldLayoutMkLst>
            <pc:docMk/>
            <pc:sldMasterMk cId="2270989069" sldId="2147483784"/>
            <pc:sldLayoutMk cId="2668743768" sldId="2147483779"/>
          </pc:sldLayoutMkLst>
        </pc:sldLayoutChg>
        <pc:sldLayoutChg chg="del">
          <pc:chgData name="Winters, Amber" userId="389caf7d-7f00-408e-a4e9-0c8935e7778a" providerId="ADAL" clId="{DAB4A844-50A9-4082-B35A-FDD8648224E3}" dt="2024-01-29T15:24:46.120" v="9029" actId="2696"/>
          <pc:sldLayoutMkLst>
            <pc:docMk/>
            <pc:sldMasterMk cId="2270989069" sldId="2147483784"/>
            <pc:sldLayoutMk cId="718600424" sldId="2147483780"/>
          </pc:sldLayoutMkLst>
        </pc:sldLayoutChg>
        <pc:sldLayoutChg chg="del">
          <pc:chgData name="Winters, Amber" userId="389caf7d-7f00-408e-a4e9-0c8935e7778a" providerId="ADAL" clId="{DAB4A844-50A9-4082-B35A-FDD8648224E3}" dt="2024-01-29T15:24:46.369" v="9030" actId="2696"/>
          <pc:sldLayoutMkLst>
            <pc:docMk/>
            <pc:sldMasterMk cId="2270989069" sldId="2147483784"/>
            <pc:sldLayoutMk cId="2041146097" sldId="2147483781"/>
          </pc:sldLayoutMkLst>
        </pc:sldLayoutChg>
        <pc:sldLayoutChg chg="del">
          <pc:chgData name="Winters, Amber" userId="389caf7d-7f00-408e-a4e9-0c8935e7778a" providerId="ADAL" clId="{DAB4A844-50A9-4082-B35A-FDD8648224E3}" dt="2024-01-29T15:24:46.596" v="9031" actId="2696"/>
          <pc:sldLayoutMkLst>
            <pc:docMk/>
            <pc:sldMasterMk cId="2270989069" sldId="2147483784"/>
            <pc:sldLayoutMk cId="2999555541" sldId="2147483782"/>
          </pc:sldLayoutMkLst>
        </pc:sldLayoutChg>
        <pc:sldLayoutChg chg="del">
          <pc:chgData name="Winters, Amber" userId="389caf7d-7f00-408e-a4e9-0c8935e7778a" providerId="ADAL" clId="{DAB4A844-50A9-4082-B35A-FDD8648224E3}" dt="2024-01-29T15:24:46.833" v="9032" actId="2696"/>
          <pc:sldLayoutMkLst>
            <pc:docMk/>
            <pc:sldMasterMk cId="2270989069" sldId="2147483784"/>
            <pc:sldLayoutMk cId="619855191" sldId="2147483783"/>
          </pc:sldLayoutMkLst>
        </pc:sldLayoutChg>
        <pc:sldLayoutChg chg="del">
          <pc:chgData name="Winters, Amber" userId="389caf7d-7f00-408e-a4e9-0c8935e7778a" providerId="ADAL" clId="{DAB4A844-50A9-4082-B35A-FDD8648224E3}" dt="2024-01-29T15:24:13.410" v="8909" actId="2696"/>
          <pc:sldLayoutMkLst>
            <pc:docMk/>
            <pc:sldMasterMk cId="2270989069" sldId="2147483784"/>
            <pc:sldLayoutMk cId="3316606624" sldId="2147483785"/>
          </pc:sldLayoutMkLst>
        </pc:sldLayoutChg>
        <pc:sldLayoutChg chg="del">
          <pc:chgData name="Winters, Amber" userId="389caf7d-7f00-408e-a4e9-0c8935e7778a" providerId="ADAL" clId="{DAB4A844-50A9-4082-B35A-FDD8648224E3}" dt="2024-01-29T15:24:13.844" v="8910" actId="2696"/>
          <pc:sldLayoutMkLst>
            <pc:docMk/>
            <pc:sldMasterMk cId="2270989069" sldId="2147483784"/>
            <pc:sldLayoutMk cId="3446371513" sldId="2147483786"/>
          </pc:sldLayoutMkLst>
        </pc:sldLayoutChg>
      </pc:sldMasterChg>
      <pc:sldMasterChg chg="delSldLayout">
        <pc:chgData name="Winters, Amber" userId="389caf7d-7f00-408e-a4e9-0c8935e7778a" providerId="ADAL" clId="{DAB4A844-50A9-4082-B35A-FDD8648224E3}" dt="2024-02-02T20:33:54.070" v="9183" actId="2696"/>
        <pc:sldMasterMkLst>
          <pc:docMk/>
          <pc:sldMasterMk cId="3428338851" sldId="2147483790"/>
        </pc:sldMasterMkLst>
        <pc:sldLayoutChg chg="del">
          <pc:chgData name="Winters, Amber" userId="389caf7d-7f00-408e-a4e9-0c8935e7778a" providerId="ADAL" clId="{DAB4A844-50A9-4082-B35A-FDD8648224E3}" dt="2024-02-02T20:33:53.141" v="9182" actId="2696"/>
          <pc:sldLayoutMkLst>
            <pc:docMk/>
            <pc:sldMasterMk cId="3428338851" sldId="2147483790"/>
            <pc:sldLayoutMk cId="963388785" sldId="2147483788"/>
          </pc:sldLayoutMkLst>
        </pc:sldLayoutChg>
        <pc:sldLayoutChg chg="del">
          <pc:chgData name="Winters, Amber" userId="389caf7d-7f00-408e-a4e9-0c8935e7778a" providerId="ADAL" clId="{DAB4A844-50A9-4082-B35A-FDD8648224E3}" dt="2024-02-02T20:33:54.070" v="9183" actId="2696"/>
          <pc:sldLayoutMkLst>
            <pc:docMk/>
            <pc:sldMasterMk cId="3428338851" sldId="2147483790"/>
            <pc:sldLayoutMk cId="4097259597" sldId="2147483789"/>
          </pc:sldLayoutMkLst>
        </pc:sldLayoutChg>
        <pc:sldLayoutChg chg="del">
          <pc:chgData name="Winters, Amber" userId="389caf7d-7f00-408e-a4e9-0c8935e7778a" providerId="ADAL" clId="{DAB4A844-50A9-4082-B35A-FDD8648224E3}" dt="2024-02-02T20:33:22.874" v="9061" actId="2696"/>
          <pc:sldLayoutMkLst>
            <pc:docMk/>
            <pc:sldMasterMk cId="3428338851" sldId="2147483790"/>
            <pc:sldLayoutMk cId="1628230044" sldId="2147483791"/>
          </pc:sldLayoutMkLst>
        </pc:sldLayoutChg>
        <pc:sldLayoutChg chg="del">
          <pc:chgData name="Winters, Amber" userId="389caf7d-7f00-408e-a4e9-0c8935e7778a" providerId="ADAL" clId="{DAB4A844-50A9-4082-B35A-FDD8648224E3}" dt="2024-02-02T20:33:23.743" v="9062" actId="2696"/>
          <pc:sldLayoutMkLst>
            <pc:docMk/>
            <pc:sldMasterMk cId="3428338851" sldId="2147483790"/>
            <pc:sldLayoutMk cId="3723522362" sldId="2147483792"/>
          </pc:sldLayoutMkLst>
        </pc:sldLayoutChg>
        <pc:sldLayoutChg chg="del">
          <pc:chgData name="Winters, Amber" userId="389caf7d-7f00-408e-a4e9-0c8935e7778a" providerId="ADAL" clId="{DAB4A844-50A9-4082-B35A-FDD8648224E3}" dt="2024-02-02T20:33:23.955" v="9063" actId="2696"/>
          <pc:sldLayoutMkLst>
            <pc:docMk/>
            <pc:sldMasterMk cId="3428338851" sldId="2147483790"/>
            <pc:sldLayoutMk cId="3967194756" sldId="2147483793"/>
          </pc:sldLayoutMkLst>
        </pc:sldLayoutChg>
        <pc:sldLayoutChg chg="del">
          <pc:chgData name="Winters, Amber" userId="389caf7d-7f00-408e-a4e9-0c8935e7778a" providerId="ADAL" clId="{DAB4A844-50A9-4082-B35A-FDD8648224E3}" dt="2024-02-02T20:33:24.189" v="9064" actId="2696"/>
          <pc:sldLayoutMkLst>
            <pc:docMk/>
            <pc:sldMasterMk cId="3428338851" sldId="2147483790"/>
            <pc:sldLayoutMk cId="2523335637" sldId="2147483794"/>
          </pc:sldLayoutMkLst>
        </pc:sldLayoutChg>
        <pc:sldLayoutChg chg="del">
          <pc:chgData name="Winters, Amber" userId="389caf7d-7f00-408e-a4e9-0c8935e7778a" providerId="ADAL" clId="{DAB4A844-50A9-4082-B35A-FDD8648224E3}" dt="2024-02-02T20:33:24.361" v="9065" actId="2696"/>
          <pc:sldLayoutMkLst>
            <pc:docMk/>
            <pc:sldMasterMk cId="3428338851" sldId="2147483790"/>
            <pc:sldLayoutMk cId="19134112" sldId="2147483795"/>
          </pc:sldLayoutMkLst>
        </pc:sldLayoutChg>
        <pc:sldLayoutChg chg="del">
          <pc:chgData name="Winters, Amber" userId="389caf7d-7f00-408e-a4e9-0c8935e7778a" providerId="ADAL" clId="{DAB4A844-50A9-4082-B35A-FDD8648224E3}" dt="2024-02-02T20:33:24.556" v="9066" actId="2696"/>
          <pc:sldLayoutMkLst>
            <pc:docMk/>
            <pc:sldMasterMk cId="3428338851" sldId="2147483790"/>
            <pc:sldLayoutMk cId="2910428908" sldId="2147483796"/>
          </pc:sldLayoutMkLst>
        </pc:sldLayoutChg>
        <pc:sldLayoutChg chg="del">
          <pc:chgData name="Winters, Amber" userId="389caf7d-7f00-408e-a4e9-0c8935e7778a" providerId="ADAL" clId="{DAB4A844-50A9-4082-B35A-FDD8648224E3}" dt="2024-02-02T20:33:24.737" v="9067" actId="2696"/>
          <pc:sldLayoutMkLst>
            <pc:docMk/>
            <pc:sldMasterMk cId="3428338851" sldId="2147483790"/>
            <pc:sldLayoutMk cId="792772541" sldId="2147483797"/>
          </pc:sldLayoutMkLst>
        </pc:sldLayoutChg>
        <pc:sldLayoutChg chg="del">
          <pc:chgData name="Winters, Amber" userId="389caf7d-7f00-408e-a4e9-0c8935e7778a" providerId="ADAL" clId="{DAB4A844-50A9-4082-B35A-FDD8648224E3}" dt="2024-02-02T20:33:24.911" v="9068" actId="2696"/>
          <pc:sldLayoutMkLst>
            <pc:docMk/>
            <pc:sldMasterMk cId="3428338851" sldId="2147483790"/>
            <pc:sldLayoutMk cId="334435875" sldId="2147483798"/>
          </pc:sldLayoutMkLst>
        </pc:sldLayoutChg>
        <pc:sldLayoutChg chg="del">
          <pc:chgData name="Winters, Amber" userId="389caf7d-7f00-408e-a4e9-0c8935e7778a" providerId="ADAL" clId="{DAB4A844-50A9-4082-B35A-FDD8648224E3}" dt="2024-02-02T20:33:25.085" v="9069" actId="2696"/>
          <pc:sldLayoutMkLst>
            <pc:docMk/>
            <pc:sldMasterMk cId="3428338851" sldId="2147483790"/>
            <pc:sldLayoutMk cId="1725152020" sldId="2147483799"/>
          </pc:sldLayoutMkLst>
        </pc:sldLayoutChg>
        <pc:sldLayoutChg chg="del">
          <pc:chgData name="Winters, Amber" userId="389caf7d-7f00-408e-a4e9-0c8935e7778a" providerId="ADAL" clId="{DAB4A844-50A9-4082-B35A-FDD8648224E3}" dt="2024-02-02T20:33:25.253" v="9070" actId="2696"/>
          <pc:sldLayoutMkLst>
            <pc:docMk/>
            <pc:sldMasterMk cId="3428338851" sldId="2147483790"/>
            <pc:sldLayoutMk cId="442282105" sldId="2147483800"/>
          </pc:sldLayoutMkLst>
        </pc:sldLayoutChg>
        <pc:sldLayoutChg chg="del">
          <pc:chgData name="Winters, Amber" userId="389caf7d-7f00-408e-a4e9-0c8935e7778a" providerId="ADAL" clId="{DAB4A844-50A9-4082-B35A-FDD8648224E3}" dt="2024-02-02T20:33:25.411" v="9071" actId="2696"/>
          <pc:sldLayoutMkLst>
            <pc:docMk/>
            <pc:sldMasterMk cId="3428338851" sldId="2147483790"/>
            <pc:sldLayoutMk cId="1232136765" sldId="2147483801"/>
          </pc:sldLayoutMkLst>
        </pc:sldLayoutChg>
        <pc:sldLayoutChg chg="del">
          <pc:chgData name="Winters, Amber" userId="389caf7d-7f00-408e-a4e9-0c8935e7778a" providerId="ADAL" clId="{DAB4A844-50A9-4082-B35A-FDD8648224E3}" dt="2024-02-02T20:33:25.596" v="9072" actId="2696"/>
          <pc:sldLayoutMkLst>
            <pc:docMk/>
            <pc:sldMasterMk cId="3428338851" sldId="2147483790"/>
            <pc:sldLayoutMk cId="3038120697" sldId="2147483802"/>
          </pc:sldLayoutMkLst>
        </pc:sldLayoutChg>
        <pc:sldLayoutChg chg="del">
          <pc:chgData name="Winters, Amber" userId="389caf7d-7f00-408e-a4e9-0c8935e7778a" providerId="ADAL" clId="{DAB4A844-50A9-4082-B35A-FDD8648224E3}" dt="2024-02-02T20:33:25.769" v="9073" actId="2696"/>
          <pc:sldLayoutMkLst>
            <pc:docMk/>
            <pc:sldMasterMk cId="3428338851" sldId="2147483790"/>
            <pc:sldLayoutMk cId="2379117454" sldId="2147483803"/>
          </pc:sldLayoutMkLst>
        </pc:sldLayoutChg>
        <pc:sldLayoutChg chg="del">
          <pc:chgData name="Winters, Amber" userId="389caf7d-7f00-408e-a4e9-0c8935e7778a" providerId="ADAL" clId="{DAB4A844-50A9-4082-B35A-FDD8648224E3}" dt="2024-02-02T20:33:25.961" v="9074" actId="2696"/>
          <pc:sldLayoutMkLst>
            <pc:docMk/>
            <pc:sldMasterMk cId="3428338851" sldId="2147483790"/>
            <pc:sldLayoutMk cId="118764965" sldId="2147483804"/>
          </pc:sldLayoutMkLst>
        </pc:sldLayoutChg>
        <pc:sldLayoutChg chg="del">
          <pc:chgData name="Winters, Amber" userId="389caf7d-7f00-408e-a4e9-0c8935e7778a" providerId="ADAL" clId="{DAB4A844-50A9-4082-B35A-FDD8648224E3}" dt="2024-02-02T20:33:26.153" v="9075" actId="2696"/>
          <pc:sldLayoutMkLst>
            <pc:docMk/>
            <pc:sldMasterMk cId="3428338851" sldId="2147483790"/>
            <pc:sldLayoutMk cId="1993969429" sldId="2147483805"/>
          </pc:sldLayoutMkLst>
        </pc:sldLayoutChg>
        <pc:sldLayoutChg chg="del">
          <pc:chgData name="Winters, Amber" userId="389caf7d-7f00-408e-a4e9-0c8935e7778a" providerId="ADAL" clId="{DAB4A844-50A9-4082-B35A-FDD8648224E3}" dt="2024-02-02T20:33:26.355" v="9076" actId="2696"/>
          <pc:sldLayoutMkLst>
            <pc:docMk/>
            <pc:sldMasterMk cId="3428338851" sldId="2147483790"/>
            <pc:sldLayoutMk cId="1300887447" sldId="2147483806"/>
          </pc:sldLayoutMkLst>
        </pc:sldLayoutChg>
        <pc:sldLayoutChg chg="del">
          <pc:chgData name="Winters, Amber" userId="389caf7d-7f00-408e-a4e9-0c8935e7778a" providerId="ADAL" clId="{DAB4A844-50A9-4082-B35A-FDD8648224E3}" dt="2024-02-02T20:33:26.557" v="9077" actId="2696"/>
          <pc:sldLayoutMkLst>
            <pc:docMk/>
            <pc:sldMasterMk cId="3428338851" sldId="2147483790"/>
            <pc:sldLayoutMk cId="3436517684" sldId="2147483807"/>
          </pc:sldLayoutMkLst>
        </pc:sldLayoutChg>
        <pc:sldLayoutChg chg="del">
          <pc:chgData name="Winters, Amber" userId="389caf7d-7f00-408e-a4e9-0c8935e7778a" providerId="ADAL" clId="{DAB4A844-50A9-4082-B35A-FDD8648224E3}" dt="2024-02-02T20:33:26.735" v="9078" actId="2696"/>
          <pc:sldLayoutMkLst>
            <pc:docMk/>
            <pc:sldMasterMk cId="3428338851" sldId="2147483790"/>
            <pc:sldLayoutMk cId="148915023" sldId="2147483808"/>
          </pc:sldLayoutMkLst>
        </pc:sldLayoutChg>
        <pc:sldLayoutChg chg="del">
          <pc:chgData name="Winters, Amber" userId="389caf7d-7f00-408e-a4e9-0c8935e7778a" providerId="ADAL" clId="{DAB4A844-50A9-4082-B35A-FDD8648224E3}" dt="2024-02-02T20:33:26.960" v="9079" actId="2696"/>
          <pc:sldLayoutMkLst>
            <pc:docMk/>
            <pc:sldMasterMk cId="3428338851" sldId="2147483790"/>
            <pc:sldLayoutMk cId="4125608197" sldId="2147483809"/>
          </pc:sldLayoutMkLst>
        </pc:sldLayoutChg>
        <pc:sldLayoutChg chg="del">
          <pc:chgData name="Winters, Amber" userId="389caf7d-7f00-408e-a4e9-0c8935e7778a" providerId="ADAL" clId="{DAB4A844-50A9-4082-B35A-FDD8648224E3}" dt="2024-02-02T20:33:27.152" v="9080" actId="2696"/>
          <pc:sldLayoutMkLst>
            <pc:docMk/>
            <pc:sldMasterMk cId="3428338851" sldId="2147483790"/>
            <pc:sldLayoutMk cId="4132040890" sldId="2147483810"/>
          </pc:sldLayoutMkLst>
        </pc:sldLayoutChg>
        <pc:sldLayoutChg chg="del">
          <pc:chgData name="Winters, Amber" userId="389caf7d-7f00-408e-a4e9-0c8935e7778a" providerId="ADAL" clId="{DAB4A844-50A9-4082-B35A-FDD8648224E3}" dt="2024-02-02T20:33:27.327" v="9081" actId="2696"/>
          <pc:sldLayoutMkLst>
            <pc:docMk/>
            <pc:sldMasterMk cId="3428338851" sldId="2147483790"/>
            <pc:sldLayoutMk cId="4095606926" sldId="2147483811"/>
          </pc:sldLayoutMkLst>
        </pc:sldLayoutChg>
        <pc:sldLayoutChg chg="del">
          <pc:chgData name="Winters, Amber" userId="389caf7d-7f00-408e-a4e9-0c8935e7778a" providerId="ADAL" clId="{DAB4A844-50A9-4082-B35A-FDD8648224E3}" dt="2024-02-02T20:33:27.516" v="9082" actId="2696"/>
          <pc:sldLayoutMkLst>
            <pc:docMk/>
            <pc:sldMasterMk cId="3428338851" sldId="2147483790"/>
            <pc:sldLayoutMk cId="496597910" sldId="2147483812"/>
          </pc:sldLayoutMkLst>
        </pc:sldLayoutChg>
        <pc:sldLayoutChg chg="del">
          <pc:chgData name="Winters, Amber" userId="389caf7d-7f00-408e-a4e9-0c8935e7778a" providerId="ADAL" clId="{DAB4A844-50A9-4082-B35A-FDD8648224E3}" dt="2024-02-02T20:33:27.683" v="9083" actId="2696"/>
          <pc:sldLayoutMkLst>
            <pc:docMk/>
            <pc:sldMasterMk cId="3428338851" sldId="2147483790"/>
            <pc:sldLayoutMk cId="2585572003" sldId="2147483813"/>
          </pc:sldLayoutMkLst>
        </pc:sldLayoutChg>
        <pc:sldLayoutChg chg="del">
          <pc:chgData name="Winters, Amber" userId="389caf7d-7f00-408e-a4e9-0c8935e7778a" providerId="ADAL" clId="{DAB4A844-50A9-4082-B35A-FDD8648224E3}" dt="2024-02-02T20:33:27.863" v="9084" actId="2696"/>
          <pc:sldLayoutMkLst>
            <pc:docMk/>
            <pc:sldMasterMk cId="3428338851" sldId="2147483790"/>
            <pc:sldLayoutMk cId="785254430" sldId="2147483814"/>
          </pc:sldLayoutMkLst>
        </pc:sldLayoutChg>
        <pc:sldLayoutChg chg="del">
          <pc:chgData name="Winters, Amber" userId="389caf7d-7f00-408e-a4e9-0c8935e7778a" providerId="ADAL" clId="{DAB4A844-50A9-4082-B35A-FDD8648224E3}" dt="2024-02-02T20:33:28.051" v="9085" actId="2696"/>
          <pc:sldLayoutMkLst>
            <pc:docMk/>
            <pc:sldMasterMk cId="3428338851" sldId="2147483790"/>
            <pc:sldLayoutMk cId="1896582894" sldId="2147483815"/>
          </pc:sldLayoutMkLst>
        </pc:sldLayoutChg>
        <pc:sldLayoutChg chg="del">
          <pc:chgData name="Winters, Amber" userId="389caf7d-7f00-408e-a4e9-0c8935e7778a" providerId="ADAL" clId="{DAB4A844-50A9-4082-B35A-FDD8648224E3}" dt="2024-02-02T20:33:28.240" v="9086" actId="2696"/>
          <pc:sldLayoutMkLst>
            <pc:docMk/>
            <pc:sldMasterMk cId="3428338851" sldId="2147483790"/>
            <pc:sldLayoutMk cId="2568165903" sldId="2147483816"/>
          </pc:sldLayoutMkLst>
        </pc:sldLayoutChg>
        <pc:sldLayoutChg chg="del">
          <pc:chgData name="Winters, Amber" userId="389caf7d-7f00-408e-a4e9-0c8935e7778a" providerId="ADAL" clId="{DAB4A844-50A9-4082-B35A-FDD8648224E3}" dt="2024-02-02T20:33:28.431" v="9087" actId="2696"/>
          <pc:sldLayoutMkLst>
            <pc:docMk/>
            <pc:sldMasterMk cId="3428338851" sldId="2147483790"/>
            <pc:sldLayoutMk cId="1336993369" sldId="2147483817"/>
          </pc:sldLayoutMkLst>
        </pc:sldLayoutChg>
        <pc:sldLayoutChg chg="del">
          <pc:chgData name="Winters, Amber" userId="389caf7d-7f00-408e-a4e9-0c8935e7778a" providerId="ADAL" clId="{DAB4A844-50A9-4082-B35A-FDD8648224E3}" dt="2024-02-02T20:33:28.635" v="9088" actId="2696"/>
          <pc:sldLayoutMkLst>
            <pc:docMk/>
            <pc:sldMasterMk cId="3428338851" sldId="2147483790"/>
            <pc:sldLayoutMk cId="2143461715" sldId="2147483818"/>
          </pc:sldLayoutMkLst>
        </pc:sldLayoutChg>
        <pc:sldLayoutChg chg="del">
          <pc:chgData name="Winters, Amber" userId="389caf7d-7f00-408e-a4e9-0c8935e7778a" providerId="ADAL" clId="{DAB4A844-50A9-4082-B35A-FDD8648224E3}" dt="2024-02-02T20:33:28.806" v="9089" actId="2696"/>
          <pc:sldLayoutMkLst>
            <pc:docMk/>
            <pc:sldMasterMk cId="3428338851" sldId="2147483790"/>
            <pc:sldLayoutMk cId="3364088631" sldId="2147483819"/>
          </pc:sldLayoutMkLst>
        </pc:sldLayoutChg>
        <pc:sldLayoutChg chg="del">
          <pc:chgData name="Winters, Amber" userId="389caf7d-7f00-408e-a4e9-0c8935e7778a" providerId="ADAL" clId="{DAB4A844-50A9-4082-B35A-FDD8648224E3}" dt="2024-02-02T20:33:28.998" v="9090" actId="2696"/>
          <pc:sldLayoutMkLst>
            <pc:docMk/>
            <pc:sldMasterMk cId="3428338851" sldId="2147483790"/>
            <pc:sldLayoutMk cId="3227103226" sldId="2147483820"/>
          </pc:sldLayoutMkLst>
        </pc:sldLayoutChg>
        <pc:sldLayoutChg chg="del">
          <pc:chgData name="Winters, Amber" userId="389caf7d-7f00-408e-a4e9-0c8935e7778a" providerId="ADAL" clId="{DAB4A844-50A9-4082-B35A-FDD8648224E3}" dt="2024-02-02T20:33:30.177" v="9091" actId="2696"/>
          <pc:sldLayoutMkLst>
            <pc:docMk/>
            <pc:sldMasterMk cId="3428338851" sldId="2147483790"/>
            <pc:sldLayoutMk cId="984245091" sldId="2147483822"/>
          </pc:sldLayoutMkLst>
        </pc:sldLayoutChg>
        <pc:sldLayoutChg chg="del">
          <pc:chgData name="Winters, Amber" userId="389caf7d-7f00-408e-a4e9-0c8935e7778a" providerId="ADAL" clId="{DAB4A844-50A9-4082-B35A-FDD8648224E3}" dt="2024-02-02T20:33:30.343" v="9092" actId="2696"/>
          <pc:sldLayoutMkLst>
            <pc:docMk/>
            <pc:sldMasterMk cId="3428338851" sldId="2147483790"/>
            <pc:sldLayoutMk cId="3429634513" sldId="2147483823"/>
          </pc:sldLayoutMkLst>
        </pc:sldLayoutChg>
        <pc:sldLayoutChg chg="del">
          <pc:chgData name="Winters, Amber" userId="389caf7d-7f00-408e-a4e9-0c8935e7778a" providerId="ADAL" clId="{DAB4A844-50A9-4082-B35A-FDD8648224E3}" dt="2024-02-02T20:33:30.530" v="9093" actId="2696"/>
          <pc:sldLayoutMkLst>
            <pc:docMk/>
            <pc:sldMasterMk cId="3428338851" sldId="2147483790"/>
            <pc:sldLayoutMk cId="3128138070" sldId="2147483824"/>
          </pc:sldLayoutMkLst>
        </pc:sldLayoutChg>
        <pc:sldLayoutChg chg="del">
          <pc:chgData name="Winters, Amber" userId="389caf7d-7f00-408e-a4e9-0c8935e7778a" providerId="ADAL" clId="{DAB4A844-50A9-4082-B35A-FDD8648224E3}" dt="2024-02-02T20:33:30.720" v="9094" actId="2696"/>
          <pc:sldLayoutMkLst>
            <pc:docMk/>
            <pc:sldMasterMk cId="3428338851" sldId="2147483790"/>
            <pc:sldLayoutMk cId="53603586" sldId="2147483825"/>
          </pc:sldLayoutMkLst>
        </pc:sldLayoutChg>
        <pc:sldLayoutChg chg="del">
          <pc:chgData name="Winters, Amber" userId="389caf7d-7f00-408e-a4e9-0c8935e7778a" providerId="ADAL" clId="{DAB4A844-50A9-4082-B35A-FDD8648224E3}" dt="2024-02-02T20:33:30.903" v="9095" actId="2696"/>
          <pc:sldLayoutMkLst>
            <pc:docMk/>
            <pc:sldMasterMk cId="3428338851" sldId="2147483790"/>
            <pc:sldLayoutMk cId="3305256263" sldId="2147483826"/>
          </pc:sldLayoutMkLst>
        </pc:sldLayoutChg>
        <pc:sldLayoutChg chg="del">
          <pc:chgData name="Winters, Amber" userId="389caf7d-7f00-408e-a4e9-0c8935e7778a" providerId="ADAL" clId="{DAB4A844-50A9-4082-B35A-FDD8648224E3}" dt="2024-02-02T20:33:31.096" v="9096" actId="2696"/>
          <pc:sldLayoutMkLst>
            <pc:docMk/>
            <pc:sldMasterMk cId="3428338851" sldId="2147483790"/>
            <pc:sldLayoutMk cId="2080886524" sldId="2147483827"/>
          </pc:sldLayoutMkLst>
        </pc:sldLayoutChg>
        <pc:sldLayoutChg chg="del">
          <pc:chgData name="Winters, Amber" userId="389caf7d-7f00-408e-a4e9-0c8935e7778a" providerId="ADAL" clId="{DAB4A844-50A9-4082-B35A-FDD8648224E3}" dt="2024-02-02T20:33:31.279" v="9097" actId="2696"/>
          <pc:sldLayoutMkLst>
            <pc:docMk/>
            <pc:sldMasterMk cId="3428338851" sldId="2147483790"/>
            <pc:sldLayoutMk cId="2322652148" sldId="2147483828"/>
          </pc:sldLayoutMkLst>
        </pc:sldLayoutChg>
        <pc:sldLayoutChg chg="del">
          <pc:chgData name="Winters, Amber" userId="389caf7d-7f00-408e-a4e9-0c8935e7778a" providerId="ADAL" clId="{DAB4A844-50A9-4082-B35A-FDD8648224E3}" dt="2024-02-02T20:33:31.478" v="9098" actId="2696"/>
          <pc:sldLayoutMkLst>
            <pc:docMk/>
            <pc:sldMasterMk cId="3428338851" sldId="2147483790"/>
            <pc:sldLayoutMk cId="155445051" sldId="2147483829"/>
          </pc:sldLayoutMkLst>
        </pc:sldLayoutChg>
        <pc:sldLayoutChg chg="del">
          <pc:chgData name="Winters, Amber" userId="389caf7d-7f00-408e-a4e9-0c8935e7778a" providerId="ADAL" clId="{DAB4A844-50A9-4082-B35A-FDD8648224E3}" dt="2024-02-02T20:33:31.654" v="9099" actId="2696"/>
          <pc:sldLayoutMkLst>
            <pc:docMk/>
            <pc:sldMasterMk cId="3428338851" sldId="2147483790"/>
            <pc:sldLayoutMk cId="1878150279" sldId="2147483830"/>
          </pc:sldLayoutMkLst>
        </pc:sldLayoutChg>
        <pc:sldLayoutChg chg="del">
          <pc:chgData name="Winters, Amber" userId="389caf7d-7f00-408e-a4e9-0c8935e7778a" providerId="ADAL" clId="{DAB4A844-50A9-4082-B35A-FDD8648224E3}" dt="2024-02-02T20:33:32.279" v="9100" actId="2696"/>
          <pc:sldLayoutMkLst>
            <pc:docMk/>
            <pc:sldMasterMk cId="3428338851" sldId="2147483790"/>
            <pc:sldLayoutMk cId="3769917050" sldId="2147483831"/>
          </pc:sldLayoutMkLst>
        </pc:sldLayoutChg>
        <pc:sldLayoutChg chg="del">
          <pc:chgData name="Winters, Amber" userId="389caf7d-7f00-408e-a4e9-0c8935e7778a" providerId="ADAL" clId="{DAB4A844-50A9-4082-B35A-FDD8648224E3}" dt="2024-02-02T20:33:34.987" v="9101" actId="2696"/>
          <pc:sldLayoutMkLst>
            <pc:docMk/>
            <pc:sldMasterMk cId="3428338851" sldId="2147483790"/>
            <pc:sldLayoutMk cId="1312948675" sldId="2147483833"/>
          </pc:sldLayoutMkLst>
        </pc:sldLayoutChg>
        <pc:sldLayoutChg chg="del">
          <pc:chgData name="Winters, Amber" userId="389caf7d-7f00-408e-a4e9-0c8935e7778a" providerId="ADAL" clId="{DAB4A844-50A9-4082-B35A-FDD8648224E3}" dt="2024-02-02T20:33:35.160" v="9102" actId="2696"/>
          <pc:sldLayoutMkLst>
            <pc:docMk/>
            <pc:sldMasterMk cId="3428338851" sldId="2147483790"/>
            <pc:sldLayoutMk cId="3617976687" sldId="2147483834"/>
          </pc:sldLayoutMkLst>
        </pc:sldLayoutChg>
        <pc:sldLayoutChg chg="del">
          <pc:chgData name="Winters, Amber" userId="389caf7d-7f00-408e-a4e9-0c8935e7778a" providerId="ADAL" clId="{DAB4A844-50A9-4082-B35A-FDD8648224E3}" dt="2024-02-02T20:33:35.852" v="9103" actId="2696"/>
          <pc:sldLayoutMkLst>
            <pc:docMk/>
            <pc:sldMasterMk cId="3428338851" sldId="2147483790"/>
            <pc:sldLayoutMk cId="2749438816" sldId="2147483835"/>
          </pc:sldLayoutMkLst>
        </pc:sldLayoutChg>
        <pc:sldLayoutChg chg="del">
          <pc:chgData name="Winters, Amber" userId="389caf7d-7f00-408e-a4e9-0c8935e7778a" providerId="ADAL" clId="{DAB4A844-50A9-4082-B35A-FDD8648224E3}" dt="2024-02-02T20:33:35.869" v="9104" actId="2696"/>
          <pc:sldLayoutMkLst>
            <pc:docMk/>
            <pc:sldMasterMk cId="3428338851" sldId="2147483790"/>
            <pc:sldLayoutMk cId="2600166870" sldId="2147483836"/>
          </pc:sldLayoutMkLst>
        </pc:sldLayoutChg>
        <pc:sldLayoutChg chg="del">
          <pc:chgData name="Winters, Amber" userId="389caf7d-7f00-408e-a4e9-0c8935e7778a" providerId="ADAL" clId="{DAB4A844-50A9-4082-B35A-FDD8648224E3}" dt="2024-02-02T20:33:35.885" v="9105" actId="2696"/>
          <pc:sldLayoutMkLst>
            <pc:docMk/>
            <pc:sldMasterMk cId="3428338851" sldId="2147483790"/>
            <pc:sldLayoutMk cId="522296830" sldId="2147483837"/>
          </pc:sldLayoutMkLst>
        </pc:sldLayoutChg>
        <pc:sldLayoutChg chg="del">
          <pc:chgData name="Winters, Amber" userId="389caf7d-7f00-408e-a4e9-0c8935e7778a" providerId="ADAL" clId="{DAB4A844-50A9-4082-B35A-FDD8648224E3}" dt="2024-02-02T20:33:35.923" v="9106" actId="2696"/>
          <pc:sldLayoutMkLst>
            <pc:docMk/>
            <pc:sldMasterMk cId="3428338851" sldId="2147483790"/>
            <pc:sldLayoutMk cId="912077005" sldId="2147483838"/>
          </pc:sldLayoutMkLst>
        </pc:sldLayoutChg>
        <pc:sldLayoutChg chg="del">
          <pc:chgData name="Winters, Amber" userId="389caf7d-7f00-408e-a4e9-0c8935e7778a" providerId="ADAL" clId="{DAB4A844-50A9-4082-B35A-FDD8648224E3}" dt="2024-02-02T20:33:36.314" v="9107" actId="2696"/>
          <pc:sldLayoutMkLst>
            <pc:docMk/>
            <pc:sldMasterMk cId="3428338851" sldId="2147483790"/>
            <pc:sldLayoutMk cId="1553755638" sldId="2147483839"/>
          </pc:sldLayoutMkLst>
        </pc:sldLayoutChg>
        <pc:sldLayoutChg chg="del">
          <pc:chgData name="Winters, Amber" userId="389caf7d-7f00-408e-a4e9-0c8935e7778a" providerId="ADAL" clId="{DAB4A844-50A9-4082-B35A-FDD8648224E3}" dt="2024-02-02T20:33:36.536" v="9108" actId="2696"/>
          <pc:sldLayoutMkLst>
            <pc:docMk/>
            <pc:sldMasterMk cId="3428338851" sldId="2147483790"/>
            <pc:sldLayoutMk cId="4101856447" sldId="2147483840"/>
          </pc:sldLayoutMkLst>
        </pc:sldLayoutChg>
        <pc:sldLayoutChg chg="del">
          <pc:chgData name="Winters, Amber" userId="389caf7d-7f00-408e-a4e9-0c8935e7778a" providerId="ADAL" clId="{DAB4A844-50A9-4082-B35A-FDD8648224E3}" dt="2024-02-02T20:33:36.703" v="9109" actId="2696"/>
          <pc:sldLayoutMkLst>
            <pc:docMk/>
            <pc:sldMasterMk cId="3428338851" sldId="2147483790"/>
            <pc:sldLayoutMk cId="1205100961" sldId="2147483841"/>
          </pc:sldLayoutMkLst>
        </pc:sldLayoutChg>
        <pc:sldLayoutChg chg="del">
          <pc:chgData name="Winters, Amber" userId="389caf7d-7f00-408e-a4e9-0c8935e7778a" providerId="ADAL" clId="{DAB4A844-50A9-4082-B35A-FDD8648224E3}" dt="2024-02-02T20:33:36.896" v="9110" actId="2696"/>
          <pc:sldLayoutMkLst>
            <pc:docMk/>
            <pc:sldMasterMk cId="3428338851" sldId="2147483790"/>
            <pc:sldLayoutMk cId="2103067927" sldId="2147483842"/>
          </pc:sldLayoutMkLst>
        </pc:sldLayoutChg>
        <pc:sldLayoutChg chg="del">
          <pc:chgData name="Winters, Amber" userId="389caf7d-7f00-408e-a4e9-0c8935e7778a" providerId="ADAL" clId="{DAB4A844-50A9-4082-B35A-FDD8648224E3}" dt="2024-02-02T20:33:37.081" v="9111" actId="2696"/>
          <pc:sldLayoutMkLst>
            <pc:docMk/>
            <pc:sldMasterMk cId="3428338851" sldId="2147483790"/>
            <pc:sldLayoutMk cId="4174341266" sldId="2147483843"/>
          </pc:sldLayoutMkLst>
        </pc:sldLayoutChg>
        <pc:sldLayoutChg chg="del">
          <pc:chgData name="Winters, Amber" userId="389caf7d-7f00-408e-a4e9-0c8935e7778a" providerId="ADAL" clId="{DAB4A844-50A9-4082-B35A-FDD8648224E3}" dt="2024-02-02T20:33:37.272" v="9112" actId="2696"/>
          <pc:sldLayoutMkLst>
            <pc:docMk/>
            <pc:sldMasterMk cId="3428338851" sldId="2147483790"/>
            <pc:sldLayoutMk cId="2707311364" sldId="2147483844"/>
          </pc:sldLayoutMkLst>
        </pc:sldLayoutChg>
        <pc:sldLayoutChg chg="del">
          <pc:chgData name="Winters, Amber" userId="389caf7d-7f00-408e-a4e9-0c8935e7778a" providerId="ADAL" clId="{DAB4A844-50A9-4082-B35A-FDD8648224E3}" dt="2024-02-02T20:33:37.455" v="9113" actId="2696"/>
          <pc:sldLayoutMkLst>
            <pc:docMk/>
            <pc:sldMasterMk cId="3428338851" sldId="2147483790"/>
            <pc:sldLayoutMk cId="2426303766" sldId="2147483845"/>
          </pc:sldLayoutMkLst>
        </pc:sldLayoutChg>
        <pc:sldLayoutChg chg="del">
          <pc:chgData name="Winters, Amber" userId="389caf7d-7f00-408e-a4e9-0c8935e7778a" providerId="ADAL" clId="{DAB4A844-50A9-4082-B35A-FDD8648224E3}" dt="2024-02-02T20:33:37.648" v="9114" actId="2696"/>
          <pc:sldLayoutMkLst>
            <pc:docMk/>
            <pc:sldMasterMk cId="3428338851" sldId="2147483790"/>
            <pc:sldLayoutMk cId="3651524132" sldId="2147483846"/>
          </pc:sldLayoutMkLst>
        </pc:sldLayoutChg>
        <pc:sldLayoutChg chg="del">
          <pc:chgData name="Winters, Amber" userId="389caf7d-7f00-408e-a4e9-0c8935e7778a" providerId="ADAL" clId="{DAB4A844-50A9-4082-B35A-FDD8648224E3}" dt="2024-02-02T20:33:37.838" v="9115" actId="2696"/>
          <pc:sldLayoutMkLst>
            <pc:docMk/>
            <pc:sldMasterMk cId="3428338851" sldId="2147483790"/>
            <pc:sldLayoutMk cId="158861201" sldId="2147483847"/>
          </pc:sldLayoutMkLst>
        </pc:sldLayoutChg>
        <pc:sldLayoutChg chg="del">
          <pc:chgData name="Winters, Amber" userId="389caf7d-7f00-408e-a4e9-0c8935e7778a" providerId="ADAL" clId="{DAB4A844-50A9-4082-B35A-FDD8648224E3}" dt="2024-02-02T20:33:38.032" v="9116" actId="2696"/>
          <pc:sldLayoutMkLst>
            <pc:docMk/>
            <pc:sldMasterMk cId="3428338851" sldId="2147483790"/>
            <pc:sldLayoutMk cId="3901620361" sldId="2147483848"/>
          </pc:sldLayoutMkLst>
        </pc:sldLayoutChg>
        <pc:sldLayoutChg chg="del">
          <pc:chgData name="Winters, Amber" userId="389caf7d-7f00-408e-a4e9-0c8935e7778a" providerId="ADAL" clId="{DAB4A844-50A9-4082-B35A-FDD8648224E3}" dt="2024-02-02T20:33:38.232" v="9117" actId="2696"/>
          <pc:sldLayoutMkLst>
            <pc:docMk/>
            <pc:sldMasterMk cId="3428338851" sldId="2147483790"/>
            <pc:sldLayoutMk cId="2767723944" sldId="2147483849"/>
          </pc:sldLayoutMkLst>
        </pc:sldLayoutChg>
        <pc:sldLayoutChg chg="del">
          <pc:chgData name="Winters, Amber" userId="389caf7d-7f00-408e-a4e9-0c8935e7778a" providerId="ADAL" clId="{DAB4A844-50A9-4082-B35A-FDD8648224E3}" dt="2024-02-02T20:33:38.417" v="9118" actId="2696"/>
          <pc:sldLayoutMkLst>
            <pc:docMk/>
            <pc:sldMasterMk cId="3428338851" sldId="2147483790"/>
            <pc:sldLayoutMk cId="2677964229" sldId="2147483850"/>
          </pc:sldLayoutMkLst>
        </pc:sldLayoutChg>
        <pc:sldLayoutChg chg="del">
          <pc:chgData name="Winters, Amber" userId="389caf7d-7f00-408e-a4e9-0c8935e7778a" providerId="ADAL" clId="{DAB4A844-50A9-4082-B35A-FDD8648224E3}" dt="2024-02-02T20:33:38.635" v="9119" actId="2696"/>
          <pc:sldLayoutMkLst>
            <pc:docMk/>
            <pc:sldMasterMk cId="3428338851" sldId="2147483790"/>
            <pc:sldLayoutMk cId="507555590" sldId="2147483851"/>
          </pc:sldLayoutMkLst>
        </pc:sldLayoutChg>
        <pc:sldLayoutChg chg="del">
          <pc:chgData name="Winters, Amber" userId="389caf7d-7f00-408e-a4e9-0c8935e7778a" providerId="ADAL" clId="{DAB4A844-50A9-4082-B35A-FDD8648224E3}" dt="2024-02-02T20:33:38.823" v="9120" actId="2696"/>
          <pc:sldLayoutMkLst>
            <pc:docMk/>
            <pc:sldMasterMk cId="3428338851" sldId="2147483790"/>
            <pc:sldLayoutMk cId="3430329367" sldId="2147483852"/>
          </pc:sldLayoutMkLst>
        </pc:sldLayoutChg>
        <pc:sldLayoutChg chg="del">
          <pc:chgData name="Winters, Amber" userId="389caf7d-7f00-408e-a4e9-0c8935e7778a" providerId="ADAL" clId="{DAB4A844-50A9-4082-B35A-FDD8648224E3}" dt="2024-02-02T20:33:39.014" v="9121" actId="2696"/>
          <pc:sldLayoutMkLst>
            <pc:docMk/>
            <pc:sldMasterMk cId="3428338851" sldId="2147483790"/>
            <pc:sldLayoutMk cId="808330087" sldId="2147483853"/>
          </pc:sldLayoutMkLst>
        </pc:sldLayoutChg>
        <pc:sldLayoutChg chg="del">
          <pc:chgData name="Winters, Amber" userId="389caf7d-7f00-408e-a4e9-0c8935e7778a" providerId="ADAL" clId="{DAB4A844-50A9-4082-B35A-FDD8648224E3}" dt="2024-02-02T20:33:39.236" v="9122" actId="2696"/>
          <pc:sldLayoutMkLst>
            <pc:docMk/>
            <pc:sldMasterMk cId="3428338851" sldId="2147483790"/>
            <pc:sldLayoutMk cId="2137736833" sldId="2147483854"/>
          </pc:sldLayoutMkLst>
        </pc:sldLayoutChg>
        <pc:sldLayoutChg chg="del">
          <pc:chgData name="Winters, Amber" userId="389caf7d-7f00-408e-a4e9-0c8935e7778a" providerId="ADAL" clId="{DAB4A844-50A9-4082-B35A-FDD8648224E3}" dt="2024-02-02T20:33:39.905" v="9123" actId="2696"/>
          <pc:sldLayoutMkLst>
            <pc:docMk/>
            <pc:sldMasterMk cId="3428338851" sldId="2147483790"/>
            <pc:sldLayoutMk cId="776149525" sldId="2147483855"/>
          </pc:sldLayoutMkLst>
        </pc:sldLayoutChg>
        <pc:sldLayoutChg chg="del">
          <pc:chgData name="Winters, Amber" userId="389caf7d-7f00-408e-a4e9-0c8935e7778a" providerId="ADAL" clId="{DAB4A844-50A9-4082-B35A-FDD8648224E3}" dt="2024-02-02T20:33:39.921" v="9124" actId="2696"/>
          <pc:sldLayoutMkLst>
            <pc:docMk/>
            <pc:sldMasterMk cId="3428338851" sldId="2147483790"/>
            <pc:sldLayoutMk cId="341764154" sldId="2147483856"/>
          </pc:sldLayoutMkLst>
        </pc:sldLayoutChg>
        <pc:sldLayoutChg chg="del">
          <pc:chgData name="Winters, Amber" userId="389caf7d-7f00-408e-a4e9-0c8935e7778a" providerId="ADAL" clId="{DAB4A844-50A9-4082-B35A-FDD8648224E3}" dt="2024-02-02T20:33:39.937" v="9125" actId="2696"/>
          <pc:sldLayoutMkLst>
            <pc:docMk/>
            <pc:sldMasterMk cId="3428338851" sldId="2147483790"/>
            <pc:sldLayoutMk cId="4186959188" sldId="2147483857"/>
          </pc:sldLayoutMkLst>
        </pc:sldLayoutChg>
        <pc:sldLayoutChg chg="del">
          <pc:chgData name="Winters, Amber" userId="389caf7d-7f00-408e-a4e9-0c8935e7778a" providerId="ADAL" clId="{DAB4A844-50A9-4082-B35A-FDD8648224E3}" dt="2024-02-02T20:33:40.423" v="9126" actId="2696"/>
          <pc:sldLayoutMkLst>
            <pc:docMk/>
            <pc:sldMasterMk cId="3428338851" sldId="2147483790"/>
            <pc:sldLayoutMk cId="642162572" sldId="2147483858"/>
          </pc:sldLayoutMkLst>
        </pc:sldLayoutChg>
        <pc:sldLayoutChg chg="del">
          <pc:chgData name="Winters, Amber" userId="389caf7d-7f00-408e-a4e9-0c8935e7778a" providerId="ADAL" clId="{DAB4A844-50A9-4082-B35A-FDD8648224E3}" dt="2024-02-02T20:33:40.608" v="9127" actId="2696"/>
          <pc:sldLayoutMkLst>
            <pc:docMk/>
            <pc:sldMasterMk cId="3428338851" sldId="2147483790"/>
            <pc:sldLayoutMk cId="3660416664" sldId="2147483859"/>
          </pc:sldLayoutMkLst>
        </pc:sldLayoutChg>
        <pc:sldLayoutChg chg="del">
          <pc:chgData name="Winters, Amber" userId="389caf7d-7f00-408e-a4e9-0c8935e7778a" providerId="ADAL" clId="{DAB4A844-50A9-4082-B35A-FDD8648224E3}" dt="2024-02-02T20:33:40.804" v="9128" actId="2696"/>
          <pc:sldLayoutMkLst>
            <pc:docMk/>
            <pc:sldMasterMk cId="3428338851" sldId="2147483790"/>
            <pc:sldLayoutMk cId="2486983025" sldId="2147483860"/>
          </pc:sldLayoutMkLst>
        </pc:sldLayoutChg>
        <pc:sldLayoutChg chg="del">
          <pc:chgData name="Winters, Amber" userId="389caf7d-7f00-408e-a4e9-0c8935e7778a" providerId="ADAL" clId="{DAB4A844-50A9-4082-B35A-FDD8648224E3}" dt="2024-02-02T20:33:41.001" v="9129" actId="2696"/>
          <pc:sldLayoutMkLst>
            <pc:docMk/>
            <pc:sldMasterMk cId="3428338851" sldId="2147483790"/>
            <pc:sldLayoutMk cId="3826893406" sldId="2147483861"/>
          </pc:sldLayoutMkLst>
        </pc:sldLayoutChg>
        <pc:sldLayoutChg chg="del">
          <pc:chgData name="Winters, Amber" userId="389caf7d-7f00-408e-a4e9-0c8935e7778a" providerId="ADAL" clId="{DAB4A844-50A9-4082-B35A-FDD8648224E3}" dt="2024-02-02T20:33:41.216" v="9130" actId="2696"/>
          <pc:sldLayoutMkLst>
            <pc:docMk/>
            <pc:sldMasterMk cId="3428338851" sldId="2147483790"/>
            <pc:sldLayoutMk cId="4211461867" sldId="2147483862"/>
          </pc:sldLayoutMkLst>
        </pc:sldLayoutChg>
        <pc:sldLayoutChg chg="del">
          <pc:chgData name="Winters, Amber" userId="389caf7d-7f00-408e-a4e9-0c8935e7778a" providerId="ADAL" clId="{DAB4A844-50A9-4082-B35A-FDD8648224E3}" dt="2024-02-02T20:33:41.436" v="9131" actId="2696"/>
          <pc:sldLayoutMkLst>
            <pc:docMk/>
            <pc:sldMasterMk cId="3428338851" sldId="2147483790"/>
            <pc:sldLayoutMk cId="2903189217" sldId="2147483863"/>
          </pc:sldLayoutMkLst>
        </pc:sldLayoutChg>
        <pc:sldLayoutChg chg="del">
          <pc:chgData name="Winters, Amber" userId="389caf7d-7f00-408e-a4e9-0c8935e7778a" providerId="ADAL" clId="{DAB4A844-50A9-4082-B35A-FDD8648224E3}" dt="2024-02-02T20:33:41.623" v="9132" actId="2696"/>
          <pc:sldLayoutMkLst>
            <pc:docMk/>
            <pc:sldMasterMk cId="3428338851" sldId="2147483790"/>
            <pc:sldLayoutMk cId="667075018" sldId="2147483864"/>
          </pc:sldLayoutMkLst>
        </pc:sldLayoutChg>
        <pc:sldLayoutChg chg="del">
          <pc:chgData name="Winters, Amber" userId="389caf7d-7f00-408e-a4e9-0c8935e7778a" providerId="ADAL" clId="{DAB4A844-50A9-4082-B35A-FDD8648224E3}" dt="2024-02-02T20:33:41.839" v="9133" actId="2696"/>
          <pc:sldLayoutMkLst>
            <pc:docMk/>
            <pc:sldMasterMk cId="3428338851" sldId="2147483790"/>
            <pc:sldLayoutMk cId="2217737113" sldId="2147483865"/>
          </pc:sldLayoutMkLst>
        </pc:sldLayoutChg>
        <pc:sldLayoutChg chg="del">
          <pc:chgData name="Winters, Amber" userId="389caf7d-7f00-408e-a4e9-0c8935e7778a" providerId="ADAL" clId="{DAB4A844-50A9-4082-B35A-FDD8648224E3}" dt="2024-02-02T20:33:42.081" v="9134" actId="2696"/>
          <pc:sldLayoutMkLst>
            <pc:docMk/>
            <pc:sldMasterMk cId="3428338851" sldId="2147483790"/>
            <pc:sldLayoutMk cId="98168761" sldId="2147483866"/>
          </pc:sldLayoutMkLst>
        </pc:sldLayoutChg>
        <pc:sldLayoutChg chg="del">
          <pc:chgData name="Winters, Amber" userId="389caf7d-7f00-408e-a4e9-0c8935e7778a" providerId="ADAL" clId="{DAB4A844-50A9-4082-B35A-FDD8648224E3}" dt="2024-02-02T20:33:42.288" v="9135" actId="2696"/>
          <pc:sldLayoutMkLst>
            <pc:docMk/>
            <pc:sldMasterMk cId="3428338851" sldId="2147483790"/>
            <pc:sldLayoutMk cId="663585849" sldId="2147483867"/>
          </pc:sldLayoutMkLst>
        </pc:sldLayoutChg>
        <pc:sldLayoutChg chg="del">
          <pc:chgData name="Winters, Amber" userId="389caf7d-7f00-408e-a4e9-0c8935e7778a" providerId="ADAL" clId="{DAB4A844-50A9-4082-B35A-FDD8648224E3}" dt="2024-02-02T20:33:42.520" v="9136" actId="2696"/>
          <pc:sldLayoutMkLst>
            <pc:docMk/>
            <pc:sldMasterMk cId="3428338851" sldId="2147483790"/>
            <pc:sldLayoutMk cId="2970347306" sldId="2147483868"/>
          </pc:sldLayoutMkLst>
        </pc:sldLayoutChg>
        <pc:sldLayoutChg chg="del">
          <pc:chgData name="Winters, Amber" userId="389caf7d-7f00-408e-a4e9-0c8935e7778a" providerId="ADAL" clId="{DAB4A844-50A9-4082-B35A-FDD8648224E3}" dt="2024-02-02T20:33:42.712" v="9137" actId="2696"/>
          <pc:sldLayoutMkLst>
            <pc:docMk/>
            <pc:sldMasterMk cId="3428338851" sldId="2147483790"/>
            <pc:sldLayoutMk cId="130649464" sldId="2147483869"/>
          </pc:sldLayoutMkLst>
        </pc:sldLayoutChg>
        <pc:sldLayoutChg chg="del">
          <pc:chgData name="Winters, Amber" userId="389caf7d-7f00-408e-a4e9-0c8935e7778a" providerId="ADAL" clId="{DAB4A844-50A9-4082-B35A-FDD8648224E3}" dt="2024-02-02T20:33:42.904" v="9138" actId="2696"/>
          <pc:sldLayoutMkLst>
            <pc:docMk/>
            <pc:sldMasterMk cId="3428338851" sldId="2147483790"/>
            <pc:sldLayoutMk cId="2559142518" sldId="2147483870"/>
          </pc:sldLayoutMkLst>
        </pc:sldLayoutChg>
        <pc:sldLayoutChg chg="del">
          <pc:chgData name="Winters, Amber" userId="389caf7d-7f00-408e-a4e9-0c8935e7778a" providerId="ADAL" clId="{DAB4A844-50A9-4082-B35A-FDD8648224E3}" dt="2024-02-02T20:33:43.121" v="9139" actId="2696"/>
          <pc:sldLayoutMkLst>
            <pc:docMk/>
            <pc:sldMasterMk cId="3428338851" sldId="2147483790"/>
            <pc:sldLayoutMk cId="196525032" sldId="2147483871"/>
          </pc:sldLayoutMkLst>
        </pc:sldLayoutChg>
        <pc:sldLayoutChg chg="del">
          <pc:chgData name="Winters, Amber" userId="389caf7d-7f00-408e-a4e9-0c8935e7778a" providerId="ADAL" clId="{DAB4A844-50A9-4082-B35A-FDD8648224E3}" dt="2024-02-02T20:33:43.326" v="9140" actId="2696"/>
          <pc:sldLayoutMkLst>
            <pc:docMk/>
            <pc:sldMasterMk cId="3428338851" sldId="2147483790"/>
            <pc:sldLayoutMk cId="196366295" sldId="2147483872"/>
          </pc:sldLayoutMkLst>
        </pc:sldLayoutChg>
        <pc:sldLayoutChg chg="del">
          <pc:chgData name="Winters, Amber" userId="389caf7d-7f00-408e-a4e9-0c8935e7778a" providerId="ADAL" clId="{DAB4A844-50A9-4082-B35A-FDD8648224E3}" dt="2024-02-02T20:33:43.542" v="9141" actId="2696"/>
          <pc:sldLayoutMkLst>
            <pc:docMk/>
            <pc:sldMasterMk cId="3428338851" sldId="2147483790"/>
            <pc:sldLayoutMk cId="228617246" sldId="2147483873"/>
          </pc:sldLayoutMkLst>
        </pc:sldLayoutChg>
        <pc:sldLayoutChg chg="del">
          <pc:chgData name="Winters, Amber" userId="389caf7d-7f00-408e-a4e9-0c8935e7778a" providerId="ADAL" clId="{DAB4A844-50A9-4082-B35A-FDD8648224E3}" dt="2024-02-02T20:33:43.752" v="9142" actId="2696"/>
          <pc:sldLayoutMkLst>
            <pc:docMk/>
            <pc:sldMasterMk cId="3428338851" sldId="2147483790"/>
            <pc:sldLayoutMk cId="3285020130" sldId="2147483874"/>
          </pc:sldLayoutMkLst>
        </pc:sldLayoutChg>
        <pc:sldLayoutChg chg="del">
          <pc:chgData name="Winters, Amber" userId="389caf7d-7f00-408e-a4e9-0c8935e7778a" providerId="ADAL" clId="{DAB4A844-50A9-4082-B35A-FDD8648224E3}" dt="2024-02-02T20:33:43.951" v="9143" actId="2696"/>
          <pc:sldLayoutMkLst>
            <pc:docMk/>
            <pc:sldMasterMk cId="3428338851" sldId="2147483790"/>
            <pc:sldLayoutMk cId="3852661709" sldId="2147483875"/>
          </pc:sldLayoutMkLst>
        </pc:sldLayoutChg>
        <pc:sldLayoutChg chg="del">
          <pc:chgData name="Winters, Amber" userId="389caf7d-7f00-408e-a4e9-0c8935e7778a" providerId="ADAL" clId="{DAB4A844-50A9-4082-B35A-FDD8648224E3}" dt="2024-02-02T20:33:44.166" v="9144" actId="2696"/>
          <pc:sldLayoutMkLst>
            <pc:docMk/>
            <pc:sldMasterMk cId="3428338851" sldId="2147483790"/>
            <pc:sldLayoutMk cId="2206306825" sldId="2147483876"/>
          </pc:sldLayoutMkLst>
        </pc:sldLayoutChg>
        <pc:sldLayoutChg chg="del">
          <pc:chgData name="Winters, Amber" userId="389caf7d-7f00-408e-a4e9-0c8935e7778a" providerId="ADAL" clId="{DAB4A844-50A9-4082-B35A-FDD8648224E3}" dt="2024-02-02T20:33:44.373" v="9145" actId="2696"/>
          <pc:sldLayoutMkLst>
            <pc:docMk/>
            <pc:sldMasterMk cId="3428338851" sldId="2147483790"/>
            <pc:sldLayoutMk cId="523347836" sldId="2147483877"/>
          </pc:sldLayoutMkLst>
        </pc:sldLayoutChg>
        <pc:sldLayoutChg chg="del">
          <pc:chgData name="Winters, Amber" userId="389caf7d-7f00-408e-a4e9-0c8935e7778a" providerId="ADAL" clId="{DAB4A844-50A9-4082-B35A-FDD8648224E3}" dt="2024-02-02T20:33:44.584" v="9146" actId="2696"/>
          <pc:sldLayoutMkLst>
            <pc:docMk/>
            <pc:sldMasterMk cId="3428338851" sldId="2147483790"/>
            <pc:sldLayoutMk cId="2288324162" sldId="2147483878"/>
          </pc:sldLayoutMkLst>
        </pc:sldLayoutChg>
        <pc:sldLayoutChg chg="del">
          <pc:chgData name="Winters, Amber" userId="389caf7d-7f00-408e-a4e9-0c8935e7778a" providerId="ADAL" clId="{DAB4A844-50A9-4082-B35A-FDD8648224E3}" dt="2024-02-02T20:33:44.784" v="9147" actId="2696"/>
          <pc:sldLayoutMkLst>
            <pc:docMk/>
            <pc:sldMasterMk cId="3428338851" sldId="2147483790"/>
            <pc:sldLayoutMk cId="1008262919" sldId="2147483879"/>
          </pc:sldLayoutMkLst>
        </pc:sldLayoutChg>
        <pc:sldLayoutChg chg="del">
          <pc:chgData name="Winters, Amber" userId="389caf7d-7f00-408e-a4e9-0c8935e7778a" providerId="ADAL" clId="{DAB4A844-50A9-4082-B35A-FDD8648224E3}" dt="2024-02-02T20:33:44.984" v="9148" actId="2696"/>
          <pc:sldLayoutMkLst>
            <pc:docMk/>
            <pc:sldMasterMk cId="3428338851" sldId="2147483790"/>
            <pc:sldLayoutMk cId="4054408701" sldId="2147483880"/>
          </pc:sldLayoutMkLst>
        </pc:sldLayoutChg>
        <pc:sldLayoutChg chg="del">
          <pc:chgData name="Winters, Amber" userId="389caf7d-7f00-408e-a4e9-0c8935e7778a" providerId="ADAL" clId="{DAB4A844-50A9-4082-B35A-FDD8648224E3}" dt="2024-02-02T20:33:45.205" v="9149" actId="2696"/>
          <pc:sldLayoutMkLst>
            <pc:docMk/>
            <pc:sldMasterMk cId="3428338851" sldId="2147483790"/>
            <pc:sldLayoutMk cId="3913061470" sldId="2147483881"/>
          </pc:sldLayoutMkLst>
        </pc:sldLayoutChg>
        <pc:sldLayoutChg chg="del">
          <pc:chgData name="Winters, Amber" userId="389caf7d-7f00-408e-a4e9-0c8935e7778a" providerId="ADAL" clId="{DAB4A844-50A9-4082-B35A-FDD8648224E3}" dt="2024-02-02T20:33:45.407" v="9150" actId="2696"/>
          <pc:sldLayoutMkLst>
            <pc:docMk/>
            <pc:sldMasterMk cId="3428338851" sldId="2147483790"/>
            <pc:sldLayoutMk cId="3992415521" sldId="2147483882"/>
          </pc:sldLayoutMkLst>
        </pc:sldLayoutChg>
        <pc:sldLayoutChg chg="del">
          <pc:chgData name="Winters, Amber" userId="389caf7d-7f00-408e-a4e9-0c8935e7778a" providerId="ADAL" clId="{DAB4A844-50A9-4082-B35A-FDD8648224E3}" dt="2024-02-02T20:33:45.621" v="9151" actId="2696"/>
          <pc:sldLayoutMkLst>
            <pc:docMk/>
            <pc:sldMasterMk cId="3428338851" sldId="2147483790"/>
            <pc:sldLayoutMk cId="3807863621" sldId="2147483883"/>
          </pc:sldLayoutMkLst>
        </pc:sldLayoutChg>
        <pc:sldLayoutChg chg="del">
          <pc:chgData name="Winters, Amber" userId="389caf7d-7f00-408e-a4e9-0c8935e7778a" providerId="ADAL" clId="{DAB4A844-50A9-4082-B35A-FDD8648224E3}" dt="2024-02-02T20:33:45.807" v="9152" actId="2696"/>
          <pc:sldLayoutMkLst>
            <pc:docMk/>
            <pc:sldMasterMk cId="3428338851" sldId="2147483790"/>
            <pc:sldLayoutMk cId="4010792878" sldId="2147483884"/>
          </pc:sldLayoutMkLst>
        </pc:sldLayoutChg>
        <pc:sldLayoutChg chg="del">
          <pc:chgData name="Winters, Amber" userId="389caf7d-7f00-408e-a4e9-0c8935e7778a" providerId="ADAL" clId="{DAB4A844-50A9-4082-B35A-FDD8648224E3}" dt="2024-02-02T20:33:46.006" v="9153" actId="2696"/>
          <pc:sldLayoutMkLst>
            <pc:docMk/>
            <pc:sldMasterMk cId="3428338851" sldId="2147483790"/>
            <pc:sldLayoutMk cId="685330719" sldId="2147483885"/>
          </pc:sldLayoutMkLst>
        </pc:sldLayoutChg>
        <pc:sldLayoutChg chg="del">
          <pc:chgData name="Winters, Amber" userId="389caf7d-7f00-408e-a4e9-0c8935e7778a" providerId="ADAL" clId="{DAB4A844-50A9-4082-B35A-FDD8648224E3}" dt="2024-02-02T20:33:46.206" v="9154" actId="2696"/>
          <pc:sldLayoutMkLst>
            <pc:docMk/>
            <pc:sldMasterMk cId="3428338851" sldId="2147483790"/>
            <pc:sldLayoutMk cId="970235299" sldId="2147483886"/>
          </pc:sldLayoutMkLst>
        </pc:sldLayoutChg>
        <pc:sldLayoutChg chg="del">
          <pc:chgData name="Winters, Amber" userId="389caf7d-7f00-408e-a4e9-0c8935e7778a" providerId="ADAL" clId="{DAB4A844-50A9-4082-B35A-FDD8648224E3}" dt="2024-02-02T20:33:46.416" v="9155" actId="2696"/>
          <pc:sldLayoutMkLst>
            <pc:docMk/>
            <pc:sldMasterMk cId="3428338851" sldId="2147483790"/>
            <pc:sldLayoutMk cId="2481242377" sldId="2147483887"/>
          </pc:sldLayoutMkLst>
        </pc:sldLayoutChg>
        <pc:sldLayoutChg chg="del">
          <pc:chgData name="Winters, Amber" userId="389caf7d-7f00-408e-a4e9-0c8935e7778a" providerId="ADAL" clId="{DAB4A844-50A9-4082-B35A-FDD8648224E3}" dt="2024-02-02T20:33:46.606" v="9156" actId="2696"/>
          <pc:sldLayoutMkLst>
            <pc:docMk/>
            <pc:sldMasterMk cId="3428338851" sldId="2147483790"/>
            <pc:sldLayoutMk cId="733408055" sldId="2147483888"/>
          </pc:sldLayoutMkLst>
        </pc:sldLayoutChg>
        <pc:sldLayoutChg chg="del">
          <pc:chgData name="Winters, Amber" userId="389caf7d-7f00-408e-a4e9-0c8935e7778a" providerId="ADAL" clId="{DAB4A844-50A9-4082-B35A-FDD8648224E3}" dt="2024-02-02T20:33:46.806" v="9157" actId="2696"/>
          <pc:sldLayoutMkLst>
            <pc:docMk/>
            <pc:sldMasterMk cId="3428338851" sldId="2147483790"/>
            <pc:sldLayoutMk cId="2815560243" sldId="2147483889"/>
          </pc:sldLayoutMkLst>
        </pc:sldLayoutChg>
        <pc:sldLayoutChg chg="del">
          <pc:chgData name="Winters, Amber" userId="389caf7d-7f00-408e-a4e9-0c8935e7778a" providerId="ADAL" clId="{DAB4A844-50A9-4082-B35A-FDD8648224E3}" dt="2024-02-02T20:33:46.996" v="9158" actId="2696"/>
          <pc:sldLayoutMkLst>
            <pc:docMk/>
            <pc:sldMasterMk cId="3428338851" sldId="2147483790"/>
            <pc:sldLayoutMk cId="2162090459" sldId="2147483890"/>
          </pc:sldLayoutMkLst>
        </pc:sldLayoutChg>
        <pc:sldLayoutChg chg="del">
          <pc:chgData name="Winters, Amber" userId="389caf7d-7f00-408e-a4e9-0c8935e7778a" providerId="ADAL" clId="{DAB4A844-50A9-4082-B35A-FDD8648224E3}" dt="2024-02-02T20:33:47.181" v="9159" actId="2696"/>
          <pc:sldLayoutMkLst>
            <pc:docMk/>
            <pc:sldMasterMk cId="3428338851" sldId="2147483790"/>
            <pc:sldLayoutMk cId="4178738549" sldId="2147483891"/>
          </pc:sldLayoutMkLst>
        </pc:sldLayoutChg>
        <pc:sldLayoutChg chg="del">
          <pc:chgData name="Winters, Amber" userId="389caf7d-7f00-408e-a4e9-0c8935e7778a" providerId="ADAL" clId="{DAB4A844-50A9-4082-B35A-FDD8648224E3}" dt="2024-02-02T20:33:47.415" v="9160" actId="2696"/>
          <pc:sldLayoutMkLst>
            <pc:docMk/>
            <pc:sldMasterMk cId="3428338851" sldId="2147483790"/>
            <pc:sldLayoutMk cId="2787878086" sldId="2147483892"/>
          </pc:sldLayoutMkLst>
        </pc:sldLayoutChg>
        <pc:sldLayoutChg chg="del">
          <pc:chgData name="Winters, Amber" userId="389caf7d-7f00-408e-a4e9-0c8935e7778a" providerId="ADAL" clId="{DAB4A844-50A9-4082-B35A-FDD8648224E3}" dt="2024-02-02T20:33:47.621" v="9161" actId="2696"/>
          <pc:sldLayoutMkLst>
            <pc:docMk/>
            <pc:sldMasterMk cId="3428338851" sldId="2147483790"/>
            <pc:sldLayoutMk cId="1250536087" sldId="2147483893"/>
          </pc:sldLayoutMkLst>
        </pc:sldLayoutChg>
        <pc:sldLayoutChg chg="del">
          <pc:chgData name="Winters, Amber" userId="389caf7d-7f00-408e-a4e9-0c8935e7778a" providerId="ADAL" clId="{DAB4A844-50A9-4082-B35A-FDD8648224E3}" dt="2024-02-02T20:33:47.814" v="9162" actId="2696"/>
          <pc:sldLayoutMkLst>
            <pc:docMk/>
            <pc:sldMasterMk cId="3428338851" sldId="2147483790"/>
            <pc:sldLayoutMk cId="892036166" sldId="2147483894"/>
          </pc:sldLayoutMkLst>
        </pc:sldLayoutChg>
        <pc:sldLayoutChg chg="del">
          <pc:chgData name="Winters, Amber" userId="389caf7d-7f00-408e-a4e9-0c8935e7778a" providerId="ADAL" clId="{DAB4A844-50A9-4082-B35A-FDD8648224E3}" dt="2024-02-02T20:33:48.042" v="9163" actId="2696"/>
          <pc:sldLayoutMkLst>
            <pc:docMk/>
            <pc:sldMasterMk cId="3428338851" sldId="2147483790"/>
            <pc:sldLayoutMk cId="3030460527" sldId="2147483895"/>
          </pc:sldLayoutMkLst>
        </pc:sldLayoutChg>
        <pc:sldLayoutChg chg="del">
          <pc:chgData name="Winters, Amber" userId="389caf7d-7f00-408e-a4e9-0c8935e7778a" providerId="ADAL" clId="{DAB4A844-50A9-4082-B35A-FDD8648224E3}" dt="2024-02-02T20:33:48.255" v="9164" actId="2696"/>
          <pc:sldLayoutMkLst>
            <pc:docMk/>
            <pc:sldMasterMk cId="3428338851" sldId="2147483790"/>
            <pc:sldLayoutMk cId="3363610812" sldId="2147483896"/>
          </pc:sldLayoutMkLst>
        </pc:sldLayoutChg>
        <pc:sldLayoutChg chg="del">
          <pc:chgData name="Winters, Amber" userId="389caf7d-7f00-408e-a4e9-0c8935e7778a" providerId="ADAL" clId="{DAB4A844-50A9-4082-B35A-FDD8648224E3}" dt="2024-02-02T20:33:48.495" v="9165" actId="2696"/>
          <pc:sldLayoutMkLst>
            <pc:docMk/>
            <pc:sldMasterMk cId="3428338851" sldId="2147483790"/>
            <pc:sldLayoutMk cId="2880611916" sldId="2147483897"/>
          </pc:sldLayoutMkLst>
        </pc:sldLayoutChg>
        <pc:sldLayoutChg chg="del">
          <pc:chgData name="Winters, Amber" userId="389caf7d-7f00-408e-a4e9-0c8935e7778a" providerId="ADAL" clId="{DAB4A844-50A9-4082-B35A-FDD8648224E3}" dt="2024-02-02T20:33:48.709" v="9166" actId="2696"/>
          <pc:sldLayoutMkLst>
            <pc:docMk/>
            <pc:sldMasterMk cId="3428338851" sldId="2147483790"/>
            <pc:sldLayoutMk cId="857420690" sldId="2147483898"/>
          </pc:sldLayoutMkLst>
        </pc:sldLayoutChg>
        <pc:sldLayoutChg chg="del">
          <pc:chgData name="Winters, Amber" userId="389caf7d-7f00-408e-a4e9-0c8935e7778a" providerId="ADAL" clId="{DAB4A844-50A9-4082-B35A-FDD8648224E3}" dt="2024-02-02T20:33:48.926" v="9167" actId="2696"/>
          <pc:sldLayoutMkLst>
            <pc:docMk/>
            <pc:sldMasterMk cId="3428338851" sldId="2147483790"/>
            <pc:sldLayoutMk cId="1374076310" sldId="2147483899"/>
          </pc:sldLayoutMkLst>
        </pc:sldLayoutChg>
        <pc:sldLayoutChg chg="del">
          <pc:chgData name="Winters, Amber" userId="389caf7d-7f00-408e-a4e9-0c8935e7778a" providerId="ADAL" clId="{DAB4A844-50A9-4082-B35A-FDD8648224E3}" dt="2024-02-02T20:33:49.126" v="9168" actId="2696"/>
          <pc:sldLayoutMkLst>
            <pc:docMk/>
            <pc:sldMasterMk cId="3428338851" sldId="2147483790"/>
            <pc:sldLayoutMk cId="693250489" sldId="2147483900"/>
          </pc:sldLayoutMkLst>
        </pc:sldLayoutChg>
        <pc:sldLayoutChg chg="del">
          <pc:chgData name="Winters, Amber" userId="389caf7d-7f00-408e-a4e9-0c8935e7778a" providerId="ADAL" clId="{DAB4A844-50A9-4082-B35A-FDD8648224E3}" dt="2024-02-02T20:33:49.344" v="9169" actId="2696"/>
          <pc:sldLayoutMkLst>
            <pc:docMk/>
            <pc:sldMasterMk cId="3428338851" sldId="2147483790"/>
            <pc:sldLayoutMk cId="3158060498" sldId="2147483901"/>
          </pc:sldLayoutMkLst>
        </pc:sldLayoutChg>
        <pc:sldLayoutChg chg="del">
          <pc:chgData name="Winters, Amber" userId="389caf7d-7f00-408e-a4e9-0c8935e7778a" providerId="ADAL" clId="{DAB4A844-50A9-4082-B35A-FDD8648224E3}" dt="2024-02-02T20:33:49.557" v="9170" actId="2696"/>
          <pc:sldLayoutMkLst>
            <pc:docMk/>
            <pc:sldMasterMk cId="3428338851" sldId="2147483790"/>
            <pc:sldLayoutMk cId="433136022" sldId="2147483902"/>
          </pc:sldLayoutMkLst>
        </pc:sldLayoutChg>
        <pc:sldLayoutChg chg="del">
          <pc:chgData name="Winters, Amber" userId="389caf7d-7f00-408e-a4e9-0c8935e7778a" providerId="ADAL" clId="{DAB4A844-50A9-4082-B35A-FDD8648224E3}" dt="2024-02-02T20:33:49.768" v="9171" actId="2696"/>
          <pc:sldLayoutMkLst>
            <pc:docMk/>
            <pc:sldMasterMk cId="3428338851" sldId="2147483790"/>
            <pc:sldLayoutMk cId="275068701" sldId="2147483903"/>
          </pc:sldLayoutMkLst>
        </pc:sldLayoutChg>
        <pc:sldLayoutChg chg="del">
          <pc:chgData name="Winters, Amber" userId="389caf7d-7f00-408e-a4e9-0c8935e7778a" providerId="ADAL" clId="{DAB4A844-50A9-4082-B35A-FDD8648224E3}" dt="2024-02-02T20:33:49.989" v="9172" actId="2696"/>
          <pc:sldLayoutMkLst>
            <pc:docMk/>
            <pc:sldMasterMk cId="3428338851" sldId="2147483790"/>
            <pc:sldLayoutMk cId="3777695255" sldId="2147483904"/>
          </pc:sldLayoutMkLst>
        </pc:sldLayoutChg>
        <pc:sldLayoutChg chg="del">
          <pc:chgData name="Winters, Amber" userId="389caf7d-7f00-408e-a4e9-0c8935e7778a" providerId="ADAL" clId="{DAB4A844-50A9-4082-B35A-FDD8648224E3}" dt="2024-02-02T20:33:50.187" v="9173" actId="2696"/>
          <pc:sldLayoutMkLst>
            <pc:docMk/>
            <pc:sldMasterMk cId="3428338851" sldId="2147483790"/>
            <pc:sldLayoutMk cId="1718235991" sldId="2147483905"/>
          </pc:sldLayoutMkLst>
        </pc:sldLayoutChg>
        <pc:sldLayoutChg chg="del">
          <pc:chgData name="Winters, Amber" userId="389caf7d-7f00-408e-a4e9-0c8935e7778a" providerId="ADAL" clId="{DAB4A844-50A9-4082-B35A-FDD8648224E3}" dt="2024-02-02T20:33:50.391" v="9174" actId="2696"/>
          <pc:sldLayoutMkLst>
            <pc:docMk/>
            <pc:sldMasterMk cId="3428338851" sldId="2147483790"/>
            <pc:sldLayoutMk cId="3963493547" sldId="2147483906"/>
          </pc:sldLayoutMkLst>
        </pc:sldLayoutChg>
        <pc:sldLayoutChg chg="del">
          <pc:chgData name="Winters, Amber" userId="389caf7d-7f00-408e-a4e9-0c8935e7778a" providerId="ADAL" clId="{DAB4A844-50A9-4082-B35A-FDD8648224E3}" dt="2024-02-02T20:33:50.576" v="9175" actId="2696"/>
          <pc:sldLayoutMkLst>
            <pc:docMk/>
            <pc:sldMasterMk cId="3428338851" sldId="2147483790"/>
            <pc:sldLayoutMk cId="246756080" sldId="2147483907"/>
          </pc:sldLayoutMkLst>
        </pc:sldLayoutChg>
        <pc:sldLayoutChg chg="del">
          <pc:chgData name="Winters, Amber" userId="389caf7d-7f00-408e-a4e9-0c8935e7778a" providerId="ADAL" clId="{DAB4A844-50A9-4082-B35A-FDD8648224E3}" dt="2024-02-02T20:33:50.768" v="9176" actId="2696"/>
          <pc:sldLayoutMkLst>
            <pc:docMk/>
            <pc:sldMasterMk cId="3428338851" sldId="2147483790"/>
            <pc:sldLayoutMk cId="2245498321" sldId="2147483908"/>
          </pc:sldLayoutMkLst>
        </pc:sldLayoutChg>
        <pc:sldLayoutChg chg="del">
          <pc:chgData name="Winters, Amber" userId="389caf7d-7f00-408e-a4e9-0c8935e7778a" providerId="ADAL" clId="{DAB4A844-50A9-4082-B35A-FDD8648224E3}" dt="2024-02-02T20:33:51.007" v="9177" actId="2696"/>
          <pc:sldLayoutMkLst>
            <pc:docMk/>
            <pc:sldMasterMk cId="3428338851" sldId="2147483790"/>
            <pc:sldLayoutMk cId="4063703872" sldId="2147483909"/>
          </pc:sldLayoutMkLst>
        </pc:sldLayoutChg>
        <pc:sldLayoutChg chg="del">
          <pc:chgData name="Winters, Amber" userId="389caf7d-7f00-408e-a4e9-0c8935e7778a" providerId="ADAL" clId="{DAB4A844-50A9-4082-B35A-FDD8648224E3}" dt="2024-02-02T20:33:51.214" v="9178" actId="2696"/>
          <pc:sldLayoutMkLst>
            <pc:docMk/>
            <pc:sldMasterMk cId="3428338851" sldId="2147483790"/>
            <pc:sldLayoutMk cId="269203816" sldId="2147483910"/>
          </pc:sldLayoutMkLst>
        </pc:sldLayoutChg>
        <pc:sldLayoutChg chg="del">
          <pc:chgData name="Winters, Amber" userId="389caf7d-7f00-408e-a4e9-0c8935e7778a" providerId="ADAL" clId="{DAB4A844-50A9-4082-B35A-FDD8648224E3}" dt="2024-02-02T20:33:51.415" v="9179" actId="2696"/>
          <pc:sldLayoutMkLst>
            <pc:docMk/>
            <pc:sldMasterMk cId="3428338851" sldId="2147483790"/>
            <pc:sldLayoutMk cId="1393354737" sldId="2147483911"/>
          </pc:sldLayoutMkLst>
        </pc:sldLayoutChg>
        <pc:sldLayoutChg chg="del">
          <pc:chgData name="Winters, Amber" userId="389caf7d-7f00-408e-a4e9-0c8935e7778a" providerId="ADAL" clId="{DAB4A844-50A9-4082-B35A-FDD8648224E3}" dt="2024-02-02T20:33:51.623" v="9180" actId="2696"/>
          <pc:sldLayoutMkLst>
            <pc:docMk/>
            <pc:sldMasterMk cId="3428338851" sldId="2147483790"/>
            <pc:sldLayoutMk cId="1408470157" sldId="2147483912"/>
          </pc:sldLayoutMkLst>
        </pc:sldLayoutChg>
        <pc:sldLayoutChg chg="del">
          <pc:chgData name="Winters, Amber" userId="389caf7d-7f00-408e-a4e9-0c8935e7778a" providerId="ADAL" clId="{DAB4A844-50A9-4082-B35A-FDD8648224E3}" dt="2024-02-02T20:33:51.839" v="9181" actId="2696"/>
          <pc:sldLayoutMkLst>
            <pc:docMk/>
            <pc:sldMasterMk cId="3428338851" sldId="2147483790"/>
            <pc:sldLayoutMk cId="3353882098" sldId="214748391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4467A-5E12-4E8E-ADC7-B56B0CA8D220}"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D0CE-31F7-4E21-A02D-8FB8926BD74F}" type="slidenum">
              <a:rPr lang="en-US" smtClean="0"/>
              <a:t>‹#›</a:t>
            </a:fld>
            <a:endParaRPr lang="en-US"/>
          </a:p>
        </p:txBody>
      </p:sp>
    </p:spTree>
    <p:extLst>
      <p:ext uri="{BB962C8B-B14F-4D97-AF65-F5344CB8AC3E}">
        <p14:creationId xmlns:p14="http://schemas.microsoft.com/office/powerpoint/2010/main" val="427604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this slide deck to train your staff on </a:t>
            </a:r>
            <a:r>
              <a:rPr lang="en-US" i="1" dirty="0"/>
              <a:t>Gale Presents: Peterson’s Career Prep</a:t>
            </a:r>
            <a:r>
              <a:rPr lang="en-US" dirty="0"/>
              <a:t>. You can use as many or as few slides as you like, and you will find comments in the notes sections to help you with your presentation. If time allows, it’s suggested that you walk through the resource live so your staff can get a feel of the workflows and tools.</a:t>
            </a:r>
          </a:p>
        </p:txBody>
      </p:sp>
      <p:sp>
        <p:nvSpPr>
          <p:cNvPr id="4" name="Slide Number Placeholder 3"/>
          <p:cNvSpPr>
            <a:spLocks noGrp="1"/>
          </p:cNvSpPr>
          <p:nvPr>
            <p:ph type="sldNum" sz="quarter" idx="5"/>
          </p:nvPr>
        </p:nvSpPr>
        <p:spPr/>
        <p:txBody>
          <a:bodyPr/>
          <a:lstStyle/>
          <a:p>
            <a:fld id="{9162D0CE-31F7-4E21-A02D-8FB8926BD74F}" type="slidenum">
              <a:rPr lang="en-US" smtClean="0"/>
              <a:t>1</a:t>
            </a:fld>
            <a:endParaRPr lang="en-US"/>
          </a:p>
        </p:txBody>
      </p:sp>
    </p:spTree>
    <p:extLst>
      <p:ext uri="{BB962C8B-B14F-4D97-AF65-F5344CB8AC3E}">
        <p14:creationId xmlns:p14="http://schemas.microsoft.com/office/powerpoint/2010/main" val="3763117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includes a job search to discover the job openings available to your users. The search is broken into government and non-government jobs and is powered by Indeed.</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28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a basic search, there are two pathways to access the Career Tools content within </a:t>
            </a:r>
            <a:r>
              <a:rPr lang="en-US" i="1" dirty="0"/>
              <a:t>Gale Presents: Peterson’s Career Prep</a:t>
            </a:r>
            <a:r>
              <a:rPr lang="en-US" dirty="0"/>
              <a:t>. Towards the top of the homepage users can select </a:t>
            </a:r>
            <a:r>
              <a:rPr lang="en-US" b="1" dirty="0"/>
              <a:t>Explore Career Options </a:t>
            </a:r>
            <a:r>
              <a:rPr lang="en-US" dirty="0"/>
              <a:t>to be taken to a list of tools. Scrolling down on the homepage users will find a </a:t>
            </a:r>
            <a:r>
              <a:rPr lang="en-US" b="1" dirty="0"/>
              <a:t>Career Tools </a:t>
            </a:r>
            <a:r>
              <a:rPr lang="en-US" dirty="0"/>
              <a:t>section which provides direct links to the specific tools.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97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school search provides not only a simple search experience, but also detailed filters to help users narrow down to the exact school types they are looking for. They can filter by location, school type, area of study, and more. We also include an option to toggle to only distance learning schools, if users need to take online courses.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33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layout for the scholarship search is identical to the school search, which allows for a consistent user experience. Your users can filter based on award type, school type, or applicant demographics (like ethnicity).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54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step towards higher learning, your users can spend time taking a full financial aid assessment to ensure they understand the process, pros, and cons of taking out student loans.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632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the Career Tools, the School and Scholarship tools have two access points (in addition to the basic search) on the homepage. They can select </a:t>
            </a:r>
            <a:r>
              <a:rPr lang="en-US" b="1" dirty="0"/>
              <a:t>Find a School or a Scholarship </a:t>
            </a:r>
            <a:r>
              <a:rPr lang="en-US" dirty="0"/>
              <a:t>at the top of the page or scroll down to </a:t>
            </a:r>
            <a:r>
              <a:rPr lang="en-US" b="1" dirty="0"/>
              <a:t>Find a School or Scholarship </a:t>
            </a:r>
            <a:r>
              <a:rPr lang="en-US" dirty="0"/>
              <a:t>lower on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88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 </a:t>
            </a:r>
            <a:r>
              <a:rPr lang="en-US" i="0" dirty="0"/>
              <a:t>If you have the time, consider accessing the resource now to walk through the tools with your staff.</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includes career tools designed to support users looking to start a new career or advance in their current career. They can build a resume, search for career advice, and find a job. If a career requires additional education, your users can utilize the School and Scholarship tools to locate a school of interest and scholarships to help lessen the financial impact. Users can also take a financial aid quiz to ensure they understand the process and results of taking out student loans.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206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Our resume builder provides an engaging and interactive platform in which your users can upload and edit a current resume or start a new one. To supplement their resume, users can also create a cover letter and business website to forward to potential employers.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98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Resume Tool </a:t>
            </a:r>
            <a:r>
              <a:rPr lang="en-US" dirty="0"/>
              <a:t>is a powerful and detailed tool designed to guide users through the resume development process. With that in mind, we are going to take a quick tour of the tool.</a:t>
            </a:r>
          </a:p>
          <a:p>
            <a:endParaRPr lang="en-US" dirty="0"/>
          </a:p>
          <a:p>
            <a:r>
              <a:rPr lang="en-US" dirty="0"/>
              <a:t>Once a user selects </a:t>
            </a:r>
            <a:r>
              <a:rPr lang="en-US" b="1" dirty="0"/>
              <a:t>Create New Resume</a:t>
            </a:r>
            <a:r>
              <a:rPr lang="en-US" dirty="0"/>
              <a:t>, they are given the option to use an existing resume, use sample content, or start from scratch.</a:t>
            </a:r>
          </a:p>
          <a:p>
            <a:endParaRPr lang="en-US" dirty="0"/>
          </a:p>
          <a:p>
            <a:r>
              <a:rPr lang="en-US" dirty="0"/>
              <a:t>Selecting </a:t>
            </a:r>
            <a:r>
              <a:rPr lang="en-US" b="1" dirty="0"/>
              <a:t>Use Existing Resume </a:t>
            </a:r>
            <a:r>
              <a:rPr lang="en-US" dirty="0"/>
              <a:t>allows the user to upload their content directly to the platform. Word, PDF, and PowerPoint are all accepted file types. Users can also utilize their LinkedIn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810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Resume Tool </a:t>
            </a:r>
            <a:r>
              <a:rPr lang="en-US" dirty="0"/>
              <a:t>provides users with access to sample content for entry, mid, and senior level individuals targeting a variety of industries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70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users choose to start from scratch, they can access more than 20 templates that design their resume for them. They will then be able to edit the sections and add their information. They can choose to skip using a template and can change their template choice throughout the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users begins creating their resume, they will have access to tools including the option to change the template, colors, fonts, and sections.</a:t>
            </a:r>
          </a:p>
          <a:p>
            <a:endParaRPr lang="en-US" dirty="0"/>
          </a:p>
          <a:p>
            <a:r>
              <a:rPr lang="en-US" dirty="0"/>
              <a:t>When they are ready, they will be able to either share a link to their content or download it. This process also works for users creating a cover letter or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3AF689-DF9C-4FBD-9303-5CCF87836E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239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Presents: Peterson’s Career Prep</a:t>
            </a:r>
            <a:r>
              <a:rPr lang="en-US" i="0" dirty="0"/>
              <a:t> also supports users looking for advice on a variety of career topics. The advice section includes full learning modules that cover common topics like job searching, networking, salary negotiations, and more.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40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users looking to find a career, the Find a Career section provides detailed assessments to organize their thoughts about their values and workplace needs. Once they complete the required assessments, they will be provided with career matches. Each career match provides a match strength and additional information about the career including a description, educational requirements, and average salary.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70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p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80" y="1514474"/>
            <a:ext cx="10818250" cy="396771"/>
          </a:xfrm>
          <a:prstGeom prst="rect">
            <a:avLst/>
          </a:prstGeom>
        </p:spPr>
        <p:txBody>
          <a:bodyPr/>
          <a:lstStyle>
            <a:lvl1pPr marL="0" indent="0">
              <a:buFontTx/>
              <a:buNone/>
              <a:defRPr sz="2200" b="1" i="0" cap="all" baseline="0">
                <a:solidFill>
                  <a:srgbClr val="DC4405"/>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1" name="Text Placeholder 6"/>
          <p:cNvSpPr>
            <a:spLocks noGrp="1"/>
          </p:cNvSpPr>
          <p:nvPr>
            <p:ph idx="1" hasCustomPrompt="1"/>
          </p:nvPr>
        </p:nvSpPr>
        <p:spPr>
          <a:xfrm>
            <a:off x="649979" y="2083633"/>
            <a:ext cx="10818250" cy="3836993"/>
          </a:xfrm>
          <a:prstGeom prst="rect">
            <a:avLst/>
          </a:prstGeom>
        </p:spPr>
        <p:txBody>
          <a:bodyPr vert="horz" lIns="91440" tIns="45720" rIns="91440" bIns="45720" rtlCol="0">
            <a:normAutofit/>
          </a:bodyPr>
          <a:lstStyle>
            <a:lvl1pPr>
              <a:defRPr>
                <a:solidFill>
                  <a:srgbClr val="18324D"/>
                </a:solidFill>
                <a:latin typeface="+mj-lt"/>
              </a:defRPr>
            </a:lvl1pPr>
            <a:lvl2pPr>
              <a:defRPr>
                <a:solidFill>
                  <a:srgbClr val="18324D"/>
                </a:solidFill>
                <a:latin typeface="+mj-lt"/>
              </a:defRPr>
            </a:lvl2pPr>
            <a:lvl3pPr>
              <a:defRPr>
                <a:solidFill>
                  <a:srgbClr val="18324D"/>
                </a:solidFill>
                <a:latin typeface="+mj-lt"/>
              </a:defRPr>
            </a:lvl3pPr>
            <a:lvl4pPr>
              <a:defRPr>
                <a:solidFill>
                  <a:srgbClr val="18324D"/>
                </a:solidFill>
                <a:latin typeface="+mj-lt"/>
              </a:defRPr>
            </a:lvl4pPr>
            <a:lvl5pPr>
              <a:defRPr>
                <a:solidFill>
                  <a:srgbClr val="18324D"/>
                </a:solidFill>
                <a:latin typeface="+mj-lt"/>
              </a:defRPr>
            </a:lvl5pPr>
            <a:lvl6pPr>
              <a:defRPr>
                <a:solidFill>
                  <a:srgbClr val="18324D"/>
                </a:solidFill>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728591"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86605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Copy P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16706"/>
            <a:ext cx="12192000" cy="957072"/>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Trebuchet MS" panose="020B0603020202020204" pitchFamily="34" charset="0"/>
                <a:ea typeface="Trebuchet MS" panose="020B0603020202020204" pitchFamily="34" charset="0"/>
                <a:cs typeface="Arial" charset="0"/>
              </a:defRPr>
            </a:lvl1pPr>
          </a:lstStyle>
          <a:p>
            <a:r>
              <a:rPr lang="en-US" dirty="0"/>
              <a:t>PICTURE HERE</a:t>
            </a:r>
          </a:p>
        </p:txBody>
      </p:sp>
      <p:sp>
        <p:nvSpPr>
          <p:cNvPr id="7" name="Rectangle 6">
            <a:extLst>
              <a:ext uri="{FF2B5EF4-FFF2-40B4-BE49-F238E27FC236}">
                <a16:creationId xmlns:a16="http://schemas.microsoft.com/office/drawing/2014/main" id="{F12A487E-792F-4C80-AB7C-DDB4C1C97091}"/>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5EBECE-1F69-43FD-9B7F-8840E148F7C8}"/>
              </a:ext>
            </a:extLst>
          </p:cNvPr>
          <p:cNvPicPr>
            <a:picLocks noChangeAspect="1"/>
          </p:cNvPicPr>
          <p:nvPr userDrawn="1"/>
        </p:nvPicPr>
        <p:blipFill>
          <a:blip r:embed="rId3"/>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dirty="0"/>
          </a:p>
        </p:txBody>
      </p:sp>
    </p:spTree>
    <p:extLst>
      <p:ext uri="{BB962C8B-B14F-4D97-AF65-F5344CB8AC3E}">
        <p14:creationId xmlns:p14="http://schemas.microsoft.com/office/powerpoint/2010/main" val="356514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Header onl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35544027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5912370" y="6252504"/>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428338851"/>
      </p:ext>
    </p:extLst>
  </p:cSld>
  <p:clrMap bg1="lt1" tx1="dk1" bg2="lt2" tx2="dk2" accent1="accent1" accent2="accent2" accent3="accent3" accent4="accent4" accent5="accent5" accent6="accent6" hlink="hlink" folHlink="folHlink"/>
  <p:sldLayoutIdLst>
    <p:sldLayoutId id="2147483821" r:id="rId1"/>
    <p:sldLayoutId id="2147483832" r:id="rId2"/>
    <p:sldLayoutId id="2147483914" r:id="rId3"/>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tif"/><Relationship Id="rId5" Type="http://schemas.openxmlformats.org/officeDocument/2006/relationships/image" Target="../media/image17.tif"/><Relationship Id="rId4" Type="http://schemas.openxmlformats.org/officeDocument/2006/relationships/image" Target="../media/image16.tif"/></Relationships>
</file>

<file path=ppt/slides/_rels/slide12.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tif"/></Relationships>
</file>

<file path=ppt/slides/_rels/slide13.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2.tif"/></Relationships>
</file>

<file path=ppt/slides/_rels/slide14.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tif"/><Relationship Id="rId5" Type="http://schemas.openxmlformats.org/officeDocument/2006/relationships/image" Target="../media/image25.tif"/><Relationship Id="rId4" Type="http://schemas.openxmlformats.org/officeDocument/2006/relationships/image" Target="../media/image24.ti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headphones and looking at a computer&#10;&#10;Description automatically generated">
            <a:extLst>
              <a:ext uri="{FF2B5EF4-FFF2-40B4-BE49-F238E27FC236}">
                <a16:creationId xmlns:a16="http://schemas.microsoft.com/office/drawing/2014/main" id="{04DDC391-3AB5-E3E8-C1C0-5661B97FBECB}"/>
              </a:ext>
            </a:extLst>
          </p:cNvPr>
          <p:cNvPicPr>
            <a:picLocks noChangeAspect="1"/>
          </p:cNvPicPr>
          <p:nvPr/>
        </p:nvPicPr>
        <p:blipFill rotWithShape="1">
          <a:blip r:embed="rId3">
            <a:extLst>
              <a:ext uri="{28A0092B-C50C-407E-A947-70E740481C1C}">
                <a14:useLocalDpi xmlns:a14="http://schemas.microsoft.com/office/drawing/2010/main" val="0"/>
              </a:ext>
            </a:extLst>
          </a:blip>
          <a:srcRect t="6215" b="19922"/>
          <a:stretch/>
        </p:blipFill>
        <p:spPr>
          <a:xfrm>
            <a:off x="-3" y="0"/>
            <a:ext cx="12191998" cy="6003636"/>
          </a:xfrm>
          <a:prstGeom prst="rect">
            <a:avLst/>
          </a:prstGeom>
        </p:spPr>
      </p:pic>
      <p:sp>
        <p:nvSpPr>
          <p:cNvPr id="9" name="Rectangle 8">
            <a:extLst>
              <a:ext uri="{FF2B5EF4-FFF2-40B4-BE49-F238E27FC236}">
                <a16:creationId xmlns:a16="http://schemas.microsoft.com/office/drawing/2014/main" id="{EE56027B-78D4-8B8B-C3E7-F00ABAA75577}"/>
              </a:ext>
            </a:extLst>
          </p:cNvPr>
          <p:cNvSpPr/>
          <p:nvPr/>
        </p:nvSpPr>
        <p:spPr>
          <a:xfrm>
            <a:off x="0" y="1419497"/>
            <a:ext cx="5094514" cy="1497874"/>
          </a:xfrm>
          <a:prstGeom prst="rect">
            <a:avLst/>
          </a:prstGeom>
          <a:solidFill>
            <a:srgbClr val="00618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2">
            <a:extLst>
              <a:ext uri="{FF2B5EF4-FFF2-40B4-BE49-F238E27FC236}">
                <a16:creationId xmlns:a16="http://schemas.microsoft.com/office/drawing/2014/main" id="{9384ED27-8F73-8B7C-670D-C7421F0AB857}"/>
              </a:ext>
            </a:extLst>
          </p:cNvPr>
          <p:cNvSpPr>
            <a:spLocks noGrp="1"/>
          </p:cNvSpPr>
          <p:nvPr>
            <p:ph type="title"/>
          </p:nvPr>
        </p:nvSpPr>
        <p:spPr>
          <a:xfrm>
            <a:off x="145802" y="1151514"/>
            <a:ext cx="4802909" cy="2079365"/>
          </a:xfrm>
        </p:spPr>
        <p:txBody>
          <a:bodyPr>
            <a:normAutofit/>
          </a:bodyPr>
          <a:lstStyle/>
          <a:p>
            <a:r>
              <a:rPr lang="en-US" sz="2800" i="0" dirty="0">
                <a:solidFill>
                  <a:schemeClr val="bg1"/>
                </a:solidFill>
                <a:effectLst/>
              </a:rPr>
              <a:t>GALE PRESENTS: PETERSON’S CAREER PREP</a:t>
            </a:r>
            <a:endParaRPr lang="en-US" sz="2800" dirty="0">
              <a:solidFill>
                <a:schemeClr val="bg1"/>
              </a:solidFill>
            </a:endParaRPr>
          </a:p>
        </p:txBody>
      </p:sp>
    </p:spTree>
    <p:extLst>
      <p:ext uri="{BB962C8B-B14F-4D97-AF65-F5344CB8AC3E}">
        <p14:creationId xmlns:p14="http://schemas.microsoft.com/office/powerpoint/2010/main" val="24878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web page&#10;&#10;Description automatically generated">
            <a:extLst>
              <a:ext uri="{FF2B5EF4-FFF2-40B4-BE49-F238E27FC236}">
                <a16:creationId xmlns:a16="http://schemas.microsoft.com/office/drawing/2014/main" id="{05B9864C-D406-7824-F581-3C5B893DB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980" y="941016"/>
            <a:ext cx="6046249" cy="497596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JOB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412324"/>
            <a:ext cx="4564144" cy="1643984"/>
            <a:chOff x="310623" y="1103720"/>
            <a:chExt cx="4564144" cy="1643984"/>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564144" cy="400110"/>
              <a:chOff x="310623" y="1103720"/>
              <a:chExt cx="456414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4564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Government Jobs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351748"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Search and browse for jobs within the United States government. Filtering allows for simple discovery by location.</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3782042"/>
            <a:ext cx="4440319" cy="1381375"/>
            <a:chOff x="273155" y="3670112"/>
            <a:chExt cx="4440319" cy="1381375"/>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440319" cy="400110"/>
              <a:chOff x="310623" y="3181290"/>
              <a:chExt cx="4440319"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Non-Government Jobs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3517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to Indeed platform allows users to find open jobs and apply while still signed into the resource.</a:t>
              </a:r>
            </a:p>
          </p:txBody>
        </p:sp>
      </p:grpSp>
    </p:spTree>
    <p:extLst>
      <p:ext uri="{BB962C8B-B14F-4D97-AF65-F5344CB8AC3E}">
        <p14:creationId xmlns:p14="http://schemas.microsoft.com/office/powerpoint/2010/main" val="393964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ACCESS CAREER TOOLS</a:t>
            </a:r>
            <a:endParaRPr lang="en-US" dirty="0">
              <a:solidFill>
                <a:schemeClr val="tx2"/>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DCEBFA75-9A40-91C9-36B0-B06C982D2546}"/>
              </a:ext>
            </a:extLst>
          </p:cNvPr>
          <p:cNvGrpSpPr/>
          <p:nvPr/>
        </p:nvGrpSpPr>
        <p:grpSpPr>
          <a:xfrm>
            <a:off x="391607" y="835398"/>
            <a:ext cx="4800600" cy="5327221"/>
            <a:chOff x="391607" y="835398"/>
            <a:chExt cx="4800600" cy="5327221"/>
          </a:xfrm>
        </p:grpSpPr>
        <p:grpSp>
          <p:nvGrpSpPr>
            <p:cNvPr id="28" name="Group 27">
              <a:extLst>
                <a:ext uri="{FF2B5EF4-FFF2-40B4-BE49-F238E27FC236}">
                  <a16:creationId xmlns:a16="http://schemas.microsoft.com/office/drawing/2014/main" id="{C0EF9205-AF9E-7E30-93DC-ACBC39444865}"/>
                </a:ext>
              </a:extLst>
            </p:cNvPr>
            <p:cNvGrpSpPr/>
            <p:nvPr/>
          </p:nvGrpSpPr>
          <p:grpSpPr>
            <a:xfrm>
              <a:off x="427542" y="835398"/>
              <a:ext cx="4764665" cy="3914776"/>
              <a:chOff x="254614" y="1066799"/>
              <a:chExt cx="4764665" cy="3914776"/>
            </a:xfrm>
          </p:grpSpPr>
          <p:pic>
            <p:nvPicPr>
              <p:cNvPr id="19" name="Picture 18" descr="A person typing on a computer&#10;&#10;Description automatically generated">
                <a:extLst>
                  <a:ext uri="{FF2B5EF4-FFF2-40B4-BE49-F238E27FC236}">
                    <a16:creationId xmlns:a16="http://schemas.microsoft.com/office/drawing/2014/main" id="{B2EBCB35-BA96-1B70-D153-2F25C97C8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14" y="1066799"/>
                <a:ext cx="4764665" cy="3914776"/>
              </a:xfrm>
              <a:prstGeom prst="rect">
                <a:avLst/>
              </a:prstGeom>
              <a:ln w="28575">
                <a:solidFill>
                  <a:schemeClr val="bg2">
                    <a:lumMod val="90000"/>
                  </a:schemeClr>
                </a:solidFill>
              </a:ln>
            </p:spPr>
          </p:pic>
          <p:pic>
            <p:nvPicPr>
              <p:cNvPr id="22" name="Picture 21" descr="A purple and black briefcase&#10;&#10;Description automatically generated">
                <a:extLst>
                  <a:ext uri="{FF2B5EF4-FFF2-40B4-BE49-F238E27FC236}">
                    <a16:creationId xmlns:a16="http://schemas.microsoft.com/office/drawing/2014/main" id="{40F79FF0-4014-A611-EA1A-DCEFBDC71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057" y="3733799"/>
                <a:ext cx="993300" cy="971549"/>
              </a:xfrm>
              <a:prstGeom prst="rect">
                <a:avLst/>
              </a:prstGeom>
              <a:ln w="31750">
                <a:solidFill>
                  <a:schemeClr val="accent6"/>
                </a:solidFill>
              </a:ln>
            </p:spPr>
          </p:pic>
        </p:grpSp>
        <p:sp>
          <p:nvSpPr>
            <p:cNvPr id="30" name="TextBox 29">
              <a:extLst>
                <a:ext uri="{FF2B5EF4-FFF2-40B4-BE49-F238E27FC236}">
                  <a16:creationId xmlns:a16="http://schemas.microsoft.com/office/drawing/2014/main" id="{6E86C7E8-57E0-1464-ABB5-612B9BCF21BA}"/>
                </a:ext>
              </a:extLst>
            </p:cNvPr>
            <p:cNvSpPr txBox="1"/>
            <p:nvPr/>
          </p:nvSpPr>
          <p:spPr>
            <a:xfrm>
              <a:off x="391607" y="4962290"/>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Select </a:t>
              </a:r>
              <a:r>
                <a:rPr kumimoji="0" lang="en-US" sz="1800" b="1" i="0" u="none" strike="noStrike" kern="1200" cap="none" spc="0" normalizeH="0" baseline="0" noProof="0" dirty="0">
                  <a:ln>
                    <a:noFill/>
                  </a:ln>
                  <a:solidFill>
                    <a:srgbClr val="003865"/>
                  </a:solidFill>
                  <a:effectLst/>
                  <a:uLnTx/>
                  <a:uFillTx/>
                  <a:latin typeface="Open Sans"/>
                  <a:ea typeface="+mn-ea"/>
                  <a:cs typeface="+mn-cs"/>
                </a:rPr>
                <a:t>Explore Career Options </a:t>
              </a:r>
              <a:r>
                <a:rPr kumimoji="0" lang="en-US" sz="1800" b="0" i="0" u="none" strike="noStrike" kern="1200" cap="none" spc="0" normalizeH="0" baseline="0" noProof="0" dirty="0">
                  <a:ln>
                    <a:noFill/>
                  </a:ln>
                  <a:solidFill>
                    <a:srgbClr val="003865"/>
                  </a:solidFill>
                  <a:effectLst/>
                  <a:uLnTx/>
                  <a:uFillTx/>
                  <a:latin typeface="Open Sans"/>
                  <a:ea typeface="+mn-ea"/>
                  <a:cs typeface="+mn-cs"/>
                </a:rPr>
                <a:t>on the homepage, then navigate to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8" name="Group 7">
            <a:extLst>
              <a:ext uri="{FF2B5EF4-FFF2-40B4-BE49-F238E27FC236}">
                <a16:creationId xmlns:a16="http://schemas.microsoft.com/office/drawing/2014/main" id="{C7D7179A-2002-95C9-C4C9-F7E113AC4B51}"/>
              </a:ext>
            </a:extLst>
          </p:cNvPr>
          <p:cNvGrpSpPr/>
          <p:nvPr/>
        </p:nvGrpSpPr>
        <p:grpSpPr>
          <a:xfrm>
            <a:off x="6722737" y="893402"/>
            <a:ext cx="5041721" cy="5269218"/>
            <a:chOff x="6722737" y="893402"/>
            <a:chExt cx="5041721" cy="5269218"/>
          </a:xfrm>
        </p:grpSpPr>
        <p:grpSp>
          <p:nvGrpSpPr>
            <p:cNvPr id="33" name="Group 32">
              <a:extLst>
                <a:ext uri="{FF2B5EF4-FFF2-40B4-BE49-F238E27FC236}">
                  <a16:creationId xmlns:a16="http://schemas.microsoft.com/office/drawing/2014/main" id="{5CC9D6A3-BFCC-9752-8CC2-0DAC7BD667FD}"/>
                </a:ext>
              </a:extLst>
            </p:cNvPr>
            <p:cNvGrpSpPr/>
            <p:nvPr/>
          </p:nvGrpSpPr>
          <p:grpSpPr>
            <a:xfrm>
              <a:off x="6722737" y="893402"/>
              <a:ext cx="5041721" cy="5269218"/>
              <a:chOff x="6722737" y="893402"/>
              <a:chExt cx="5041721" cy="5269218"/>
            </a:xfrm>
          </p:grpSpPr>
          <p:pic>
            <p:nvPicPr>
              <p:cNvPr id="25" name="Picture 24" descr="A screenshot of a computer&#10;&#10;Description automatically generated">
                <a:extLst>
                  <a:ext uri="{FF2B5EF4-FFF2-40B4-BE49-F238E27FC236}">
                    <a16:creationId xmlns:a16="http://schemas.microsoft.com/office/drawing/2014/main" id="{9628CDD3-106D-0AE5-7498-B96C5C81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234" y="893402"/>
                <a:ext cx="4968224" cy="3914777"/>
              </a:xfrm>
              <a:prstGeom prst="rect">
                <a:avLst/>
              </a:prstGeom>
              <a:ln w="28575">
                <a:solidFill>
                  <a:schemeClr val="bg2">
                    <a:lumMod val="90000"/>
                  </a:schemeClr>
                </a:solidFill>
              </a:ln>
            </p:spPr>
          </p:pic>
          <p:sp>
            <p:nvSpPr>
              <p:cNvPr id="31" name="TextBox 30">
                <a:extLst>
                  <a:ext uri="{FF2B5EF4-FFF2-40B4-BE49-F238E27FC236}">
                    <a16:creationId xmlns:a16="http://schemas.microsoft.com/office/drawing/2014/main" id="{85A72794-A47E-64CB-94D2-0F1D5E95A169}"/>
                  </a:ext>
                </a:extLst>
              </p:cNvPr>
              <p:cNvSpPr txBox="1"/>
              <p:nvPr/>
            </p:nvSpPr>
            <p:spPr>
              <a:xfrm>
                <a:off x="6722737" y="4962291"/>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Scroll down on the homepage to </a:t>
                </a:r>
                <a:r>
                  <a:rPr kumimoji="0" lang="en-US" sz="1800" b="1" i="0" u="none" strike="noStrike" kern="1200" cap="none" spc="0" normalizeH="0" baseline="0" noProof="0" dirty="0">
                    <a:ln>
                      <a:noFill/>
                    </a:ln>
                    <a:solidFill>
                      <a:srgbClr val="003865"/>
                    </a:solidFill>
                    <a:effectLst/>
                    <a:uLnTx/>
                    <a:uFillTx/>
                    <a:latin typeface="Open Sans"/>
                    <a:ea typeface="+mn-ea"/>
                    <a:cs typeface="+mn-cs"/>
                  </a:rPr>
                  <a:t>Career Tools </a:t>
                </a:r>
                <a:r>
                  <a:rPr kumimoji="0" lang="en-US" sz="1800" b="0" i="0" u="none" strike="noStrike" kern="1200" cap="none" spc="0" normalizeH="0" baseline="0" noProof="0" dirty="0">
                    <a:ln>
                      <a:noFill/>
                    </a:ln>
                    <a:solidFill>
                      <a:srgbClr val="003865"/>
                    </a:solidFill>
                    <a:effectLst/>
                    <a:uLnTx/>
                    <a:uFillTx/>
                    <a:latin typeface="Open Sans"/>
                    <a:ea typeface="+mn-ea"/>
                    <a:cs typeface="+mn-cs"/>
                  </a:rPr>
                  <a:t>and directly select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7" name="Picture 6" descr="A screenshot of a job search&#10;&#10;Description automatically generated">
              <a:extLst>
                <a:ext uri="{FF2B5EF4-FFF2-40B4-BE49-F238E27FC236}">
                  <a16:creationId xmlns:a16="http://schemas.microsoft.com/office/drawing/2014/main" id="{58D7BEF0-CA6B-6A84-C95B-4B78827A0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0346" y="1473573"/>
              <a:ext cx="2409230" cy="2028825"/>
            </a:xfrm>
            <a:prstGeom prst="rect">
              <a:avLst/>
            </a:prstGeom>
            <a:ln w="28575">
              <a:solidFill>
                <a:schemeClr val="accent6"/>
              </a:solidFill>
            </a:ln>
          </p:spPr>
        </p:pic>
      </p:grpSp>
    </p:spTree>
    <p:extLst>
      <p:ext uri="{BB962C8B-B14F-4D97-AF65-F5344CB8AC3E}">
        <p14:creationId xmlns:p14="http://schemas.microsoft.com/office/powerpoint/2010/main" val="28113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web page&#10;&#10;Description automatically generated">
            <a:extLst>
              <a:ext uri="{FF2B5EF4-FFF2-40B4-BE49-F238E27FC236}">
                <a16:creationId xmlns:a16="http://schemas.microsoft.com/office/drawing/2014/main" id="{338275BC-C1F3-01EA-4F45-B82F75BA8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576" y="934981"/>
            <a:ext cx="5983434" cy="498803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SCHOOL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Search for Schools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Keyword searching allows users to quickly find schools that match their needs.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284713" y="2447413"/>
            <a:ext cx="4350060" cy="1658374"/>
            <a:chOff x="273155" y="3670112"/>
            <a:chExt cx="4350060" cy="1658374"/>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Browsing and Filtering</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Advanced filtering options allow users to narrow results based on location, school type, area of study, and more.</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22181" y="4317453"/>
            <a:ext cx="4350060" cy="1658374"/>
            <a:chOff x="273155" y="3670112"/>
            <a:chExt cx="4350060" cy="1658374"/>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School Information</a:t>
                </a: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can select a school entry to view information including location, majors and degrees, tuition, and student body makeup.</a:t>
              </a:r>
            </a:p>
          </p:txBody>
        </p:sp>
      </p:grpSp>
      <p:pic>
        <p:nvPicPr>
          <p:cNvPr id="22" name="Picture 21" descr="A screenshot of a website&#10;&#10;Description automatically generated">
            <a:extLst>
              <a:ext uri="{FF2B5EF4-FFF2-40B4-BE49-F238E27FC236}">
                <a16:creationId xmlns:a16="http://schemas.microsoft.com/office/drawing/2014/main" id="{90D187B8-31C0-A5C5-F6A9-0E9E2DB3FA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6750" y="3431016"/>
            <a:ext cx="3640284" cy="2343791"/>
          </a:xfrm>
          <a:prstGeom prst="rect">
            <a:avLst/>
          </a:prstGeom>
          <a:ln w="31750">
            <a:solidFill>
              <a:schemeClr val="accent6"/>
            </a:solidFill>
          </a:ln>
        </p:spPr>
      </p:pic>
    </p:spTree>
    <p:extLst>
      <p:ext uri="{BB962C8B-B14F-4D97-AF65-F5344CB8AC3E}">
        <p14:creationId xmlns:p14="http://schemas.microsoft.com/office/powerpoint/2010/main" val="105142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web page&#10;&#10;Description automatically generated">
            <a:extLst>
              <a:ext uri="{FF2B5EF4-FFF2-40B4-BE49-F238E27FC236}">
                <a16:creationId xmlns:a16="http://schemas.microsoft.com/office/drawing/2014/main" id="{7CA4CD57-C290-BCAB-A798-E4B5CBB772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526" y="875357"/>
            <a:ext cx="5983434" cy="5047662"/>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SCHOLARSHIP SEARCH</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Search for Scholarships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Keyword searching allows users to quickly find scholarships that match their requirements.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284713" y="2447413"/>
            <a:ext cx="4350060" cy="1658374"/>
            <a:chOff x="273155" y="3670112"/>
            <a:chExt cx="4350060" cy="1658374"/>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Browsing and Filtering</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Advanced filtering options allow users to narrow results based on award type, school type, area of study, and more.</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22181" y="4317453"/>
            <a:ext cx="4350060" cy="1658374"/>
            <a:chOff x="273155" y="3670112"/>
            <a:chExt cx="4350060" cy="1658374"/>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Scholarship Information</a:t>
                </a: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Users will see a description of the scholarship, as well as its requirements. Selecting Apply Now launches them to the application site.</a:t>
              </a:r>
            </a:p>
          </p:txBody>
        </p:sp>
      </p:grpSp>
      <p:pic>
        <p:nvPicPr>
          <p:cNvPr id="22" name="Picture 21" descr="A screenshot of a computer&#10;&#10;Description automatically generated">
            <a:extLst>
              <a:ext uri="{FF2B5EF4-FFF2-40B4-BE49-F238E27FC236}">
                <a16:creationId xmlns:a16="http://schemas.microsoft.com/office/drawing/2014/main" id="{4AA51616-2D60-5F18-A7C1-BA9BBEF62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8275" y="3399188"/>
            <a:ext cx="2954484" cy="2343963"/>
          </a:xfrm>
          <a:prstGeom prst="rect">
            <a:avLst/>
          </a:prstGeom>
          <a:ln w="31750">
            <a:solidFill>
              <a:schemeClr val="accent6"/>
            </a:solidFill>
          </a:ln>
        </p:spPr>
      </p:pic>
    </p:spTree>
    <p:extLst>
      <p:ext uri="{BB962C8B-B14F-4D97-AF65-F5344CB8AC3E}">
        <p14:creationId xmlns:p14="http://schemas.microsoft.com/office/powerpoint/2010/main" val="201008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SCHOOL AND SCHOLARSHIP TOOLS: </a:t>
            </a:r>
            <a:r>
              <a:rPr kumimoji="0" lang="en-US" sz="2600" b="1" i="0" u="none" strike="noStrike" kern="1200" cap="none" spc="0" normalizeH="0" baseline="0" noProof="0" dirty="0">
                <a:ln>
                  <a:noFill/>
                </a:ln>
                <a:solidFill>
                  <a:schemeClr val="accent6"/>
                </a:solidFill>
                <a:effectLst/>
                <a:uLnTx/>
                <a:uFillTx/>
                <a:ea typeface="+mj-ea"/>
                <a:cs typeface="+mj-cs"/>
              </a:rPr>
              <a:t>FINANCIAL AID QUIZ</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199618" y="2316108"/>
            <a:ext cx="5535694" cy="1920983"/>
            <a:chOff x="310623" y="1103720"/>
            <a:chExt cx="5535694" cy="1920983"/>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5535694" cy="400110"/>
              <a:chOff x="310623" y="1103720"/>
              <a:chExt cx="553569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55356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Ensure Users Understand Financial Aid</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50756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Users have access to a full practice test focused on understanding financial aid to prepare them for the application and repayment processes.</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19" name="Picture 18" descr="A screenshot of a computer&#10;&#10;Description automatically generated">
            <a:extLst>
              <a:ext uri="{FF2B5EF4-FFF2-40B4-BE49-F238E27FC236}">
                <a16:creationId xmlns:a16="http://schemas.microsoft.com/office/drawing/2014/main" id="{1AAA346C-AD2A-C169-56F0-1583E33A6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1003761"/>
            <a:ext cx="5837648" cy="4850477"/>
          </a:xfrm>
          <a:prstGeom prst="rect">
            <a:avLst/>
          </a:prstGeom>
          <a:ln w="28575">
            <a:solidFill>
              <a:schemeClr val="bg2">
                <a:lumMod val="90000"/>
              </a:schemeClr>
            </a:solidFill>
          </a:ln>
        </p:spPr>
      </p:pic>
    </p:spTree>
    <p:extLst>
      <p:ext uri="{BB962C8B-B14F-4D97-AF65-F5344CB8AC3E}">
        <p14:creationId xmlns:p14="http://schemas.microsoft.com/office/powerpoint/2010/main" val="28883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ACCESS SCHOOL AND SCHOLARSHIP TOOLS</a:t>
            </a:r>
            <a:endParaRPr lang="en-US" dirty="0">
              <a:solidFill>
                <a:schemeClr val="tx2"/>
              </a:solidFill>
            </a:endParaRPr>
          </a:p>
        </p:txBody>
      </p:sp>
      <p:grpSp>
        <p:nvGrpSpPr>
          <p:cNvPr id="5" name="Group 4">
            <a:extLst>
              <a:ext uri="{FF2B5EF4-FFF2-40B4-BE49-F238E27FC236}">
                <a16:creationId xmlns:a16="http://schemas.microsoft.com/office/drawing/2014/main" id="{28AA784A-F2D6-D31B-138D-5C4EEA265656}"/>
              </a:ext>
            </a:extLst>
          </p:cNvPr>
          <p:cNvGrpSpPr/>
          <p:nvPr/>
        </p:nvGrpSpPr>
        <p:grpSpPr>
          <a:xfrm>
            <a:off x="391607" y="1013749"/>
            <a:ext cx="4800600" cy="5148870"/>
            <a:chOff x="391607" y="1013749"/>
            <a:chExt cx="4800600" cy="5148870"/>
          </a:xfrm>
        </p:grpSpPr>
        <p:grpSp>
          <p:nvGrpSpPr>
            <p:cNvPr id="32" name="Group 31">
              <a:extLst>
                <a:ext uri="{FF2B5EF4-FFF2-40B4-BE49-F238E27FC236}">
                  <a16:creationId xmlns:a16="http://schemas.microsoft.com/office/drawing/2014/main" id="{DCEBFA75-9A40-91C9-36B0-B06C982D2546}"/>
                </a:ext>
              </a:extLst>
            </p:cNvPr>
            <p:cNvGrpSpPr/>
            <p:nvPr/>
          </p:nvGrpSpPr>
          <p:grpSpPr>
            <a:xfrm>
              <a:off x="391607" y="1013749"/>
              <a:ext cx="4800600" cy="5148870"/>
              <a:chOff x="391607" y="1013749"/>
              <a:chExt cx="4800600" cy="5148870"/>
            </a:xfrm>
          </p:grpSpPr>
          <p:pic>
            <p:nvPicPr>
              <p:cNvPr id="19" name="Picture 18" descr="A person typing on a computer&#10;&#10;Description automatically generated">
                <a:extLst>
                  <a:ext uri="{FF2B5EF4-FFF2-40B4-BE49-F238E27FC236}">
                    <a16:creationId xmlns:a16="http://schemas.microsoft.com/office/drawing/2014/main" id="{B2EBCB35-BA96-1B70-D153-2F25C97C83E0}"/>
                  </a:ext>
                </a:extLst>
              </p:cNvPr>
              <p:cNvPicPr>
                <a:picLocks noChangeAspect="1"/>
              </p:cNvPicPr>
              <p:nvPr/>
            </p:nvPicPr>
            <p:blipFill rotWithShape="1">
              <a:blip r:embed="rId3">
                <a:extLst>
                  <a:ext uri="{28A0092B-C50C-407E-A947-70E740481C1C}">
                    <a14:useLocalDpi xmlns:a14="http://schemas.microsoft.com/office/drawing/2010/main" val="0"/>
                  </a:ext>
                </a:extLst>
              </a:blip>
              <a:srcRect b="3693"/>
              <a:stretch/>
            </p:blipFill>
            <p:spPr>
              <a:xfrm>
                <a:off x="427542" y="1013749"/>
                <a:ext cx="4764665" cy="3770189"/>
              </a:xfrm>
              <a:prstGeom prst="rect">
                <a:avLst/>
              </a:prstGeom>
              <a:ln w="28575">
                <a:solidFill>
                  <a:schemeClr val="bg2">
                    <a:lumMod val="90000"/>
                  </a:schemeClr>
                </a:solidFill>
              </a:ln>
            </p:spPr>
          </p:pic>
          <p:sp>
            <p:nvSpPr>
              <p:cNvPr id="30" name="TextBox 29">
                <a:extLst>
                  <a:ext uri="{FF2B5EF4-FFF2-40B4-BE49-F238E27FC236}">
                    <a16:creationId xmlns:a16="http://schemas.microsoft.com/office/drawing/2014/main" id="{6E86C7E8-57E0-1464-ABB5-612B9BCF21BA}"/>
                  </a:ext>
                </a:extLst>
              </p:cNvPr>
              <p:cNvSpPr txBox="1"/>
              <p:nvPr/>
            </p:nvSpPr>
            <p:spPr>
              <a:xfrm>
                <a:off x="391607" y="4962290"/>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Select </a:t>
                </a:r>
                <a:r>
                  <a:rPr kumimoji="0" lang="en-US" sz="1800" b="1" i="0" u="none" strike="noStrike" kern="1200" cap="none" spc="0" normalizeH="0" baseline="0" noProof="0" dirty="0">
                    <a:ln>
                      <a:noFill/>
                    </a:ln>
                    <a:solidFill>
                      <a:srgbClr val="003865"/>
                    </a:solidFill>
                    <a:effectLst/>
                    <a:uLnTx/>
                    <a:uFillTx/>
                    <a:latin typeface="Open Sans"/>
                    <a:ea typeface="+mn-ea"/>
                    <a:cs typeface="+mn-cs"/>
                  </a:rPr>
                  <a:t>Find a School or Scholarship </a:t>
                </a:r>
                <a:r>
                  <a:rPr kumimoji="0" lang="en-US" sz="1800" b="0" i="0" u="none" strike="noStrike" kern="1200" cap="none" spc="0" normalizeH="0" baseline="0" noProof="0" dirty="0">
                    <a:ln>
                      <a:noFill/>
                    </a:ln>
                    <a:solidFill>
                      <a:srgbClr val="003865"/>
                    </a:solidFill>
                    <a:effectLst/>
                    <a:uLnTx/>
                    <a:uFillTx/>
                    <a:latin typeface="Open Sans"/>
                    <a:ea typeface="+mn-ea"/>
                    <a:cs typeface="+mn-cs"/>
                  </a:rPr>
                  <a:t>on the homepage, then navigate to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grpSp>
        <p:pic>
          <p:nvPicPr>
            <p:cNvPr id="4" name="Picture 3" descr="A school building with a flag on top&#10;&#10;Description automatically generated">
              <a:extLst>
                <a:ext uri="{FF2B5EF4-FFF2-40B4-BE49-F238E27FC236}">
                  <a16:creationId xmlns:a16="http://schemas.microsoft.com/office/drawing/2014/main" id="{E9812DE9-2DE4-9658-C0A4-3023DE489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069" y="3581400"/>
              <a:ext cx="1194823" cy="995686"/>
            </a:xfrm>
            <a:prstGeom prst="rect">
              <a:avLst/>
            </a:prstGeom>
            <a:ln w="31750">
              <a:solidFill>
                <a:schemeClr val="accent6"/>
              </a:solidFill>
            </a:ln>
          </p:spPr>
        </p:pic>
      </p:grpSp>
      <p:grpSp>
        <p:nvGrpSpPr>
          <p:cNvPr id="15" name="Group 14">
            <a:extLst>
              <a:ext uri="{FF2B5EF4-FFF2-40B4-BE49-F238E27FC236}">
                <a16:creationId xmlns:a16="http://schemas.microsoft.com/office/drawing/2014/main" id="{FF070056-B793-BAA4-279F-4FE96B4B9DC5}"/>
              </a:ext>
            </a:extLst>
          </p:cNvPr>
          <p:cNvGrpSpPr/>
          <p:nvPr/>
        </p:nvGrpSpPr>
        <p:grpSpPr>
          <a:xfrm>
            <a:off x="6722737" y="1024364"/>
            <a:ext cx="4872129" cy="5138256"/>
            <a:chOff x="6722737" y="1024364"/>
            <a:chExt cx="4872129" cy="5138256"/>
          </a:xfrm>
        </p:grpSpPr>
        <p:sp>
          <p:nvSpPr>
            <p:cNvPr id="31" name="TextBox 30">
              <a:extLst>
                <a:ext uri="{FF2B5EF4-FFF2-40B4-BE49-F238E27FC236}">
                  <a16:creationId xmlns:a16="http://schemas.microsoft.com/office/drawing/2014/main" id="{85A72794-A47E-64CB-94D2-0F1D5E95A169}"/>
                </a:ext>
              </a:extLst>
            </p:cNvPr>
            <p:cNvSpPr txBox="1"/>
            <p:nvPr/>
          </p:nvSpPr>
          <p:spPr>
            <a:xfrm>
              <a:off x="6722737" y="4962291"/>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C4405"/>
                  </a:solidFill>
                  <a:effectLst/>
                  <a:uLnTx/>
                  <a:uFillTx/>
                  <a:latin typeface="Open Sans"/>
                  <a:ea typeface="+mn-ea"/>
                  <a:cs typeface="+mn-cs"/>
                </a:rPr>
                <a:t>Pathway Two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Scroll down on the homepage to </a:t>
              </a:r>
              <a:r>
                <a:rPr kumimoji="0" lang="en-US" sz="1800" b="1" i="0" u="none" strike="noStrike" kern="1200" cap="none" spc="0" normalizeH="0" baseline="0" noProof="0" dirty="0">
                  <a:ln>
                    <a:noFill/>
                  </a:ln>
                  <a:solidFill>
                    <a:srgbClr val="003865"/>
                  </a:solidFill>
                  <a:effectLst/>
                  <a:uLnTx/>
                  <a:uFillTx/>
                  <a:latin typeface="Open Sans"/>
                  <a:ea typeface="+mn-ea"/>
                  <a:cs typeface="+mn-cs"/>
                </a:rPr>
                <a:t>Find a School or Scholarship </a:t>
              </a:r>
              <a:r>
                <a:rPr kumimoji="0" lang="en-US" sz="1800" b="0" i="0" u="none" strike="noStrike" kern="1200" cap="none" spc="0" normalizeH="0" baseline="0" noProof="0" dirty="0">
                  <a:ln>
                    <a:noFill/>
                  </a:ln>
                  <a:solidFill>
                    <a:srgbClr val="003865"/>
                  </a:solidFill>
                  <a:effectLst/>
                  <a:uLnTx/>
                  <a:uFillTx/>
                  <a:latin typeface="Open Sans"/>
                  <a:ea typeface="+mn-ea"/>
                  <a:cs typeface="+mn-cs"/>
                </a:rPr>
                <a:t>and directly select the desired section.</a:t>
              </a:r>
              <a:endParaRPr kumimoji="0" lang="en-US" sz="1800" b="1" i="0" u="none" strike="noStrike" kern="1200" cap="none" spc="0" normalizeH="0" baseline="0" noProof="0" dirty="0">
                <a:ln>
                  <a:noFill/>
                </a:ln>
                <a:solidFill>
                  <a:srgbClr val="003865"/>
                </a:solidFill>
                <a:effectLst/>
                <a:uLnTx/>
                <a:uFillTx/>
                <a:latin typeface="Open Sans"/>
                <a:ea typeface="+mn-ea"/>
                <a:cs typeface="+mn-cs"/>
              </a:endParaRPr>
            </a:p>
          </p:txBody>
        </p:sp>
        <p:pic>
          <p:nvPicPr>
            <p:cNvPr id="11" name="Picture 10" descr="A screenshot of a computer&#10;&#10;Description automatically generated">
              <a:extLst>
                <a:ext uri="{FF2B5EF4-FFF2-40B4-BE49-F238E27FC236}">
                  <a16:creationId xmlns:a16="http://schemas.microsoft.com/office/drawing/2014/main" id="{1F19F0B3-8CA9-EC1F-12B9-0F10C83F95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8342" y="1024364"/>
              <a:ext cx="4766524" cy="3759574"/>
            </a:xfrm>
            <a:prstGeom prst="rect">
              <a:avLst/>
            </a:prstGeom>
            <a:ln w="28575">
              <a:solidFill>
                <a:schemeClr val="bg2">
                  <a:lumMod val="90000"/>
                </a:schemeClr>
              </a:solidFill>
            </a:ln>
          </p:spPr>
        </p:pic>
        <p:pic>
          <p:nvPicPr>
            <p:cNvPr id="14" name="Picture 13" descr="A screenshot of a computer&#10;&#10;Description automatically generated">
              <a:extLst>
                <a:ext uri="{FF2B5EF4-FFF2-40B4-BE49-F238E27FC236}">
                  <a16:creationId xmlns:a16="http://schemas.microsoft.com/office/drawing/2014/main" id="{EE9168D3-2EC8-F152-7100-F6224BA8C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5150" y="1677316"/>
              <a:ext cx="2269591" cy="1551659"/>
            </a:xfrm>
            <a:prstGeom prst="rect">
              <a:avLst/>
            </a:prstGeom>
            <a:ln w="31750">
              <a:solidFill>
                <a:schemeClr val="accent6"/>
              </a:solidFill>
            </a:ln>
          </p:spPr>
        </p:pic>
      </p:grpSp>
    </p:spTree>
    <p:extLst>
      <p:ext uri="{BB962C8B-B14F-4D97-AF65-F5344CB8AC3E}">
        <p14:creationId xmlns:p14="http://schemas.microsoft.com/office/powerpoint/2010/main" val="39090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FFFFFF"/>
                </a:solidFill>
                <a:effectLst/>
                <a:uLnTx/>
                <a:uFillTx/>
                <a:latin typeface="Open Sans"/>
                <a:ea typeface="+mn-ea"/>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GALE PRESENTS: PETERSON’S CAREER PREP OVERVIEW </a:t>
            </a:r>
            <a:endParaRPr lang="en-US" dirty="0">
              <a:solidFill>
                <a:schemeClr val="tx2"/>
              </a:solidFill>
            </a:endParaRPr>
          </a:p>
        </p:txBody>
      </p:sp>
      <p:pic>
        <p:nvPicPr>
          <p:cNvPr id="12" name="Picture 11">
            <a:extLst>
              <a:ext uri="{FF2B5EF4-FFF2-40B4-BE49-F238E27FC236}">
                <a16:creationId xmlns:a16="http://schemas.microsoft.com/office/drawing/2014/main" id="{F7FC013F-0D82-EEA9-4423-2408A82A770B}"/>
              </a:ext>
            </a:extLst>
          </p:cNvPr>
          <p:cNvPicPr>
            <a:picLocks noChangeAspect="1"/>
          </p:cNvPicPr>
          <p:nvPr/>
        </p:nvPicPr>
        <p:blipFill>
          <a:blip r:embed="rId3"/>
          <a:srcRect/>
          <a:stretch/>
        </p:blipFill>
        <p:spPr>
          <a:xfrm>
            <a:off x="5753257" y="962314"/>
            <a:ext cx="5926219" cy="4933372"/>
          </a:xfrm>
          <a:prstGeom prst="rect">
            <a:avLst/>
          </a:prstGeom>
          <a:ln w="28575">
            <a:solidFill>
              <a:schemeClr val="bg2">
                <a:lumMod val="90000"/>
              </a:schemeClr>
            </a:solidFill>
          </a:ln>
        </p:spPr>
      </p:pic>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2474980"/>
            <a:chOff x="310623" y="1103720"/>
            <a:chExt cx="4312592" cy="2474980"/>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Career Tools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Designed to aid users looking to find a new career or move their current career forward.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Resume Builder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Career Advice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Job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Career Information/Discovery</a:t>
              </a:r>
              <a:endParaRPr kumimoji="0" lang="en-US" sz="1800" b="0" i="0" u="none" strike="noStrike" kern="1200" cap="none" spc="0" normalizeH="0" baseline="0" noProof="0" dirty="0">
                <a:ln>
                  <a:noFill/>
                </a:ln>
                <a:solidFill>
                  <a:schemeClr val="tx2"/>
                </a:solidFill>
                <a:effectLst/>
                <a:uLnTx/>
                <a:uFillTx/>
                <a:latin typeface="+mj-lt"/>
                <a:ea typeface="+mn-ea"/>
                <a:cs typeface="+mn-cs"/>
              </a:endParaRP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13416" y="3412477"/>
            <a:ext cx="4350060" cy="2489370"/>
            <a:chOff x="273155" y="3670112"/>
            <a:chExt cx="4350060" cy="2489370"/>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School and Scholarship Tools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03132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dirty="0">
                  <a:solidFill>
                    <a:schemeClr val="tx2"/>
                  </a:solidFill>
                  <a:latin typeface="+mj-lt"/>
                </a:rPr>
                <a:t>Users whose career choices require additional schooling can access resources to guide their decision making.</a:t>
              </a:r>
              <a:endParaRPr kumimoji="0" lang="en-US" sz="1800" b="0" i="0" u="none" strike="noStrike" kern="1200" cap="none" spc="0" normalizeH="0" baseline="0" noProof="0" dirty="0">
                <a:ln>
                  <a:noFill/>
                </a:ln>
                <a:solidFill>
                  <a:schemeClr val="tx2"/>
                </a:solidFill>
                <a:effectLst/>
                <a:uLnTx/>
                <a:uFillTx/>
                <a:latin typeface="+mj-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School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2"/>
                  </a:solidFill>
                  <a:latin typeface="+mj-lt"/>
                </a:rPr>
                <a:t>Scholarship 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2"/>
                  </a:solidFill>
                  <a:effectLst/>
                  <a:uLnTx/>
                  <a:uFillTx/>
                  <a:latin typeface="+mj-lt"/>
                  <a:ea typeface="+mn-ea"/>
                  <a:cs typeface="+mn-cs"/>
                </a:rPr>
                <a:t>Financial Aid Quiz</a:t>
              </a:r>
            </a:p>
          </p:txBody>
        </p:sp>
      </p:grpSp>
    </p:spTree>
    <p:extLst>
      <p:ext uri="{BB962C8B-B14F-4D97-AF65-F5344CB8AC3E}">
        <p14:creationId xmlns:p14="http://schemas.microsoft.com/office/powerpoint/2010/main" val="280219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screenshot of a computer&#10;&#10;Description automatically generated">
            <a:extLst>
              <a:ext uri="{FF2B5EF4-FFF2-40B4-BE49-F238E27FC236}">
                <a16:creationId xmlns:a16="http://schemas.microsoft.com/office/drawing/2014/main" id="{DA43C619-D3C7-9D94-B0AF-C9099C2000E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22722" y="975053"/>
            <a:ext cx="5965238" cy="4920634"/>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882173"/>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Create a Resume</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a current resume to edit, start from scratch, or choose from sample templates.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762867"/>
            <a:ext cx="4350060" cy="1104376"/>
            <a:chOff x="273155" y="3670112"/>
            <a:chExt cx="4350060" cy="1104376"/>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Write a Cover Letter</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Access a simple template to craft as many cover letters as needed.</a:t>
              </a:r>
            </a:p>
          </p:txBody>
        </p:sp>
      </p:grpSp>
      <p:grpSp>
        <p:nvGrpSpPr>
          <p:cNvPr id="3" name="Group 2">
            <a:extLst>
              <a:ext uri="{FF2B5EF4-FFF2-40B4-BE49-F238E27FC236}">
                <a16:creationId xmlns:a16="http://schemas.microsoft.com/office/drawing/2014/main" id="{4E69BB66-61B3-E0FC-0D15-98BB0D7382C7}"/>
              </a:ext>
            </a:extLst>
          </p:cNvPr>
          <p:cNvGrpSpPr/>
          <p:nvPr/>
        </p:nvGrpSpPr>
        <p:grpSpPr>
          <a:xfrm>
            <a:off x="313416" y="4389143"/>
            <a:ext cx="4350060" cy="1381375"/>
            <a:chOff x="273155" y="3670112"/>
            <a:chExt cx="4350060" cy="1381375"/>
          </a:xfrm>
        </p:grpSpPr>
        <p:grpSp>
          <p:nvGrpSpPr>
            <p:cNvPr id="6" name="Group 5">
              <a:extLst>
                <a:ext uri="{FF2B5EF4-FFF2-40B4-BE49-F238E27FC236}">
                  <a16:creationId xmlns:a16="http://schemas.microsoft.com/office/drawing/2014/main" id="{CBFDC343-E7D3-FA9D-E50D-C035C98CF831}"/>
                </a:ext>
              </a:extLst>
            </p:cNvPr>
            <p:cNvGrpSpPr/>
            <p:nvPr/>
          </p:nvGrpSpPr>
          <p:grpSpPr>
            <a:xfrm>
              <a:off x="273155" y="3670112"/>
              <a:ext cx="4350060" cy="400110"/>
              <a:chOff x="310623" y="3181290"/>
              <a:chExt cx="4350060" cy="400110"/>
            </a:xfrm>
          </p:grpSpPr>
          <p:sp>
            <p:nvSpPr>
              <p:cNvPr id="17" name="TextBox 16">
                <a:extLst>
                  <a:ext uri="{FF2B5EF4-FFF2-40B4-BE49-F238E27FC236}">
                    <a16:creationId xmlns:a16="http://schemas.microsoft.com/office/drawing/2014/main" id="{37E92737-0A9D-8444-DB4F-29CD5D946379}"/>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3865"/>
                    </a:solidFill>
                    <a:latin typeface="Open Sans"/>
                  </a:rPr>
                  <a:t>Develop a Career Website</a:t>
                </a:r>
                <a:endParaRPr kumimoji="0" lang="en-US" sz="2000" b="1"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18" name="Straight Connector 17">
                <a:extLst>
                  <a:ext uri="{FF2B5EF4-FFF2-40B4-BE49-F238E27FC236}">
                    <a16:creationId xmlns:a16="http://schemas.microsoft.com/office/drawing/2014/main" id="{D0B15CFE-07B3-D61B-89E7-44DBDD97CE6F}"/>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F19A3F54-13D9-E305-141A-1D93FEAE504A}"/>
                </a:ext>
              </a:extLst>
            </p:cNvPr>
            <p:cNvSpPr txBox="1"/>
            <p:nvPr/>
          </p:nvSpPr>
          <p:spPr>
            <a:xfrm>
              <a:off x="355820" y="4128157"/>
              <a:ext cx="41847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Create a website with your resume content and quickly share a link with prospective employers. </a:t>
              </a:r>
            </a:p>
          </p:txBody>
        </p:sp>
      </p:grpSp>
    </p:spTree>
    <p:extLst>
      <p:ext uri="{BB962C8B-B14F-4D97-AF65-F5344CB8AC3E}">
        <p14:creationId xmlns:p14="http://schemas.microsoft.com/office/powerpoint/2010/main" val="36360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0" y="47473"/>
            <a:ext cx="2856412" cy="694944"/>
          </a:xfrm>
        </p:spPr>
        <p:txBody>
          <a:bodyPr>
            <a:normAutofit/>
          </a:bodyPr>
          <a:lstStyle/>
          <a:p>
            <a:r>
              <a:rPr lang="en-US" sz="2800" dirty="0">
                <a:solidFill>
                  <a:schemeClr val="bg1"/>
                </a:solidFill>
              </a:rPr>
              <a:t>CAREER TOOLS</a:t>
            </a:r>
          </a:p>
        </p:txBody>
      </p:sp>
      <p:sp>
        <p:nvSpPr>
          <p:cNvPr id="20" name="Title 3">
            <a:extLst>
              <a:ext uri="{FF2B5EF4-FFF2-40B4-BE49-F238E27FC236}">
                <a16:creationId xmlns:a16="http://schemas.microsoft.com/office/drawing/2014/main" id="{84938A1C-5D02-701C-C84E-3EFA6A4937F7}"/>
              </a:ext>
            </a:extLst>
          </p:cNvPr>
          <p:cNvSpPr txBox="1">
            <a:spLocks/>
          </p:cNvSpPr>
          <p:nvPr/>
        </p:nvSpPr>
        <p:spPr>
          <a:xfrm>
            <a:off x="0" y="47473"/>
            <a:ext cx="2667000" cy="694944"/>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j-ea"/>
                <a:cs typeface="+mj-cs"/>
              </a:rPr>
              <a:t>RESUME TOOL</a:t>
            </a:r>
          </a:p>
        </p:txBody>
      </p:sp>
      <p:grpSp>
        <p:nvGrpSpPr>
          <p:cNvPr id="2" name="Group 1">
            <a:extLst>
              <a:ext uri="{FF2B5EF4-FFF2-40B4-BE49-F238E27FC236}">
                <a16:creationId xmlns:a16="http://schemas.microsoft.com/office/drawing/2014/main" id="{9714CE9B-CFBC-7EC8-4445-EB1A7DAA82E5}"/>
              </a:ext>
            </a:extLst>
          </p:cNvPr>
          <p:cNvGrpSpPr/>
          <p:nvPr/>
        </p:nvGrpSpPr>
        <p:grpSpPr>
          <a:xfrm>
            <a:off x="466725" y="1188473"/>
            <a:ext cx="7218279" cy="4481053"/>
            <a:chOff x="685800" y="1221247"/>
            <a:chExt cx="7218279" cy="4481053"/>
          </a:xfrm>
        </p:grpSpPr>
        <p:pic>
          <p:nvPicPr>
            <p:cNvPr id="11" name="Picture 10">
              <a:extLst>
                <a:ext uri="{FF2B5EF4-FFF2-40B4-BE49-F238E27FC236}">
                  <a16:creationId xmlns:a16="http://schemas.microsoft.com/office/drawing/2014/main" id="{735D3B9E-06EC-3968-6F2D-03B4C171417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18" name="Rectangle 17">
              <a:extLst>
                <a:ext uri="{FF2B5EF4-FFF2-40B4-BE49-F238E27FC236}">
                  <a16:creationId xmlns:a16="http://schemas.microsoft.com/office/drawing/2014/main" id="{D4C49196-41BF-B167-667A-AEAB662ACE18}"/>
                </a:ext>
              </a:extLst>
            </p:cNvPr>
            <p:cNvSpPr/>
            <p:nvPr/>
          </p:nvSpPr>
          <p:spPr>
            <a:xfrm>
              <a:off x="874294" y="3461773"/>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TextBox 21">
            <a:extLst>
              <a:ext uri="{FF2B5EF4-FFF2-40B4-BE49-F238E27FC236}">
                <a16:creationId xmlns:a16="http://schemas.microsoft.com/office/drawing/2014/main" id="{97081FB4-A325-CF30-26DE-24A12FAF62DF}"/>
              </a:ext>
            </a:extLst>
          </p:cNvPr>
          <p:cNvSpPr txBox="1"/>
          <p:nvPr/>
        </p:nvSpPr>
        <p:spPr>
          <a:xfrm>
            <a:off x="8286749" y="4351328"/>
            <a:ext cx="3429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a Word document, PDF, or PowerPoint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Upload your LinkedIn profile</a:t>
            </a:r>
          </a:p>
        </p:txBody>
      </p:sp>
      <p:pic>
        <p:nvPicPr>
          <p:cNvPr id="23" name="Picture 22">
            <a:extLst>
              <a:ext uri="{FF2B5EF4-FFF2-40B4-BE49-F238E27FC236}">
                <a16:creationId xmlns:a16="http://schemas.microsoft.com/office/drawing/2014/main" id="{FF44F2C7-DB73-41E9-DC33-2F85E4DC152B}"/>
              </a:ext>
            </a:extLst>
          </p:cNvPr>
          <p:cNvPicPr>
            <a:picLocks noChangeAspect="1"/>
          </p:cNvPicPr>
          <p:nvPr/>
        </p:nvPicPr>
        <p:blipFill rotWithShape="1">
          <a:blip r:embed="rId4"/>
          <a:srcRect l="4264" r="4266"/>
          <a:stretch/>
        </p:blipFill>
        <p:spPr>
          <a:xfrm>
            <a:off x="8778148" y="1596832"/>
            <a:ext cx="2446203" cy="2497702"/>
          </a:xfrm>
          <a:prstGeom prst="rect">
            <a:avLst/>
          </a:prstGeom>
          <a:ln w="12700">
            <a:solidFill>
              <a:schemeClr val="bg2">
                <a:lumMod val="75000"/>
              </a:schemeClr>
            </a:solidFill>
          </a:ln>
        </p:spPr>
      </p:pic>
      <p:sp>
        <p:nvSpPr>
          <p:cNvPr id="3" name="Title 1">
            <a:extLst>
              <a:ext uri="{FF2B5EF4-FFF2-40B4-BE49-F238E27FC236}">
                <a16:creationId xmlns:a16="http://schemas.microsoft.com/office/drawing/2014/main" id="{7CBFDBA7-5632-2E3C-780D-676CF71D6F02}"/>
              </a:ext>
            </a:extLst>
          </p:cNvPr>
          <p:cNvSpPr txBox="1">
            <a:spLocks/>
          </p:cNvSpPr>
          <p:nvPr/>
        </p:nvSpPr>
        <p:spPr>
          <a:xfrm>
            <a:off x="199618" y="151069"/>
            <a:ext cx="10864724" cy="6949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r>
              <a:rPr lang="en-US">
                <a:solidFill>
                  <a:schemeClr val="tx2"/>
                </a:solidFill>
              </a:rPr>
              <a:t>CAREER TOOLS: </a:t>
            </a:r>
            <a:r>
              <a:rPr lang="en-US">
                <a:solidFill>
                  <a:schemeClr val="accent6"/>
                </a:solidFill>
              </a:rPr>
              <a:t>RESUME BUILDER</a:t>
            </a:r>
            <a:endParaRPr lang="en-US" dirty="0">
              <a:solidFill>
                <a:schemeClr val="accent6"/>
              </a:solidFill>
            </a:endParaRPr>
          </a:p>
        </p:txBody>
      </p:sp>
    </p:spTree>
    <p:extLst>
      <p:ext uri="{BB962C8B-B14F-4D97-AF65-F5344CB8AC3E}">
        <p14:creationId xmlns:p14="http://schemas.microsoft.com/office/powerpoint/2010/main" val="153082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76331-6BBD-19FC-23D7-F256B2123228}"/>
              </a:ext>
            </a:extLst>
          </p:cNvPr>
          <p:cNvPicPr>
            <a:picLocks noChangeAspect="1"/>
          </p:cNvPicPr>
          <p:nvPr/>
        </p:nvPicPr>
        <p:blipFill rotWithShape="1">
          <a:blip r:embed="rId3"/>
          <a:srcRect l="4264" r="4266"/>
          <a:stretch/>
        </p:blipFill>
        <p:spPr>
          <a:xfrm>
            <a:off x="8778148" y="1596832"/>
            <a:ext cx="2446203" cy="2497702"/>
          </a:xfrm>
          <a:prstGeom prst="rect">
            <a:avLst/>
          </a:prstGeom>
          <a:ln w="12700">
            <a:solidFill>
              <a:schemeClr val="bg2">
                <a:lumMod val="75000"/>
              </a:schemeClr>
            </a:solidFill>
          </a:ln>
        </p:spPr>
      </p:pic>
      <p:grpSp>
        <p:nvGrpSpPr>
          <p:cNvPr id="3" name="Group 2">
            <a:extLst>
              <a:ext uri="{FF2B5EF4-FFF2-40B4-BE49-F238E27FC236}">
                <a16:creationId xmlns:a16="http://schemas.microsoft.com/office/drawing/2014/main" id="{2067CAFF-9B8C-6336-C2DF-98C0BE47E5C1}"/>
              </a:ext>
            </a:extLst>
          </p:cNvPr>
          <p:cNvGrpSpPr/>
          <p:nvPr/>
        </p:nvGrpSpPr>
        <p:grpSpPr>
          <a:xfrm>
            <a:off x="466725" y="1188473"/>
            <a:ext cx="7218279" cy="4481053"/>
            <a:chOff x="685800" y="1221247"/>
            <a:chExt cx="7218279" cy="4481053"/>
          </a:xfrm>
        </p:grpSpPr>
        <p:pic>
          <p:nvPicPr>
            <p:cNvPr id="5" name="Picture 4">
              <a:extLst>
                <a:ext uri="{FF2B5EF4-FFF2-40B4-BE49-F238E27FC236}">
                  <a16:creationId xmlns:a16="http://schemas.microsoft.com/office/drawing/2014/main" id="{3332DB4B-8200-0755-D96F-09E0E49E666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6" name="Rectangle 5">
              <a:extLst>
                <a:ext uri="{FF2B5EF4-FFF2-40B4-BE49-F238E27FC236}">
                  <a16:creationId xmlns:a16="http://schemas.microsoft.com/office/drawing/2014/main" id="{E0F14399-7529-4CDD-3FA7-6AE2FDDBEEF5}"/>
                </a:ext>
              </a:extLst>
            </p:cNvPr>
            <p:cNvSpPr/>
            <p:nvPr/>
          </p:nvSpPr>
          <p:spPr>
            <a:xfrm>
              <a:off x="3150936" y="3461773"/>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0" y="47473"/>
            <a:ext cx="2856412" cy="694944"/>
          </a:xfrm>
        </p:spPr>
        <p:txBody>
          <a:bodyPr>
            <a:normAutofit/>
          </a:bodyPr>
          <a:lstStyle/>
          <a:p>
            <a:r>
              <a:rPr lang="en-US" sz="2800" dirty="0">
                <a:solidFill>
                  <a:schemeClr val="bg1"/>
                </a:solidFill>
              </a:rPr>
              <a:t>CAREER TOOLS</a:t>
            </a:r>
          </a:p>
        </p:txBody>
      </p:sp>
      <p:sp>
        <p:nvSpPr>
          <p:cNvPr id="20" name="Title 3">
            <a:extLst>
              <a:ext uri="{FF2B5EF4-FFF2-40B4-BE49-F238E27FC236}">
                <a16:creationId xmlns:a16="http://schemas.microsoft.com/office/drawing/2014/main" id="{84938A1C-5D02-701C-C84E-3EFA6A4937F7}"/>
              </a:ext>
            </a:extLst>
          </p:cNvPr>
          <p:cNvSpPr txBox="1">
            <a:spLocks/>
          </p:cNvSpPr>
          <p:nvPr/>
        </p:nvSpPr>
        <p:spPr>
          <a:xfrm>
            <a:off x="0" y="47473"/>
            <a:ext cx="2667000" cy="694944"/>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pen Sans"/>
                <a:ea typeface="+mj-ea"/>
                <a:cs typeface="+mj-cs"/>
              </a:rPr>
              <a:t>RESUME TOOL</a:t>
            </a:r>
          </a:p>
        </p:txBody>
      </p:sp>
      <p:sp>
        <p:nvSpPr>
          <p:cNvPr id="22" name="TextBox 21">
            <a:extLst>
              <a:ext uri="{FF2B5EF4-FFF2-40B4-BE49-F238E27FC236}">
                <a16:creationId xmlns:a16="http://schemas.microsoft.com/office/drawing/2014/main" id="{97081FB4-A325-CF30-26DE-24A12FAF62DF}"/>
              </a:ext>
            </a:extLst>
          </p:cNvPr>
          <p:cNvSpPr txBox="1"/>
          <p:nvPr/>
        </p:nvSpPr>
        <p:spPr>
          <a:xfrm>
            <a:off x="8286750" y="4337838"/>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Start with text from a </a:t>
            </a:r>
            <a:r>
              <a:rPr kumimoji="0" lang="en-US" sz="1800" b="1" i="0" u="none" strike="noStrike" kern="1200" cap="none" spc="0" normalizeH="0" baseline="0" noProof="0" dirty="0">
                <a:ln>
                  <a:noFill/>
                </a:ln>
                <a:solidFill>
                  <a:srgbClr val="003865"/>
                </a:solidFill>
                <a:effectLst/>
                <a:uLnTx/>
                <a:uFillTx/>
                <a:latin typeface="Open Sans"/>
                <a:ea typeface="+mn-ea"/>
                <a:cs typeface="+mn-cs"/>
              </a:rPr>
              <a:t>sample document </a:t>
            </a:r>
            <a:r>
              <a:rPr kumimoji="0" lang="en-US" sz="1800" b="0" i="0" u="none" strike="noStrike" kern="1200" cap="none" spc="0" normalizeH="0" baseline="0" noProof="0" dirty="0">
                <a:ln>
                  <a:noFill/>
                </a:ln>
                <a:solidFill>
                  <a:srgbClr val="003865"/>
                </a:solidFill>
                <a:effectLst/>
                <a:uLnTx/>
                <a:uFillTx/>
                <a:latin typeface="Open Sans"/>
                <a:ea typeface="+mn-ea"/>
                <a:cs typeface="+mn-cs"/>
              </a:rPr>
              <a:t>designed for select industries and seniority levels</a:t>
            </a:r>
          </a:p>
        </p:txBody>
      </p:sp>
      <p:sp>
        <p:nvSpPr>
          <p:cNvPr id="2" name="Title 1">
            <a:extLst>
              <a:ext uri="{FF2B5EF4-FFF2-40B4-BE49-F238E27FC236}">
                <a16:creationId xmlns:a16="http://schemas.microsoft.com/office/drawing/2014/main" id="{1E7D2901-F93A-CCB9-0D13-7D814FD653F8}"/>
              </a:ext>
            </a:extLst>
          </p:cNvPr>
          <p:cNvSpPr txBox="1">
            <a:spLocks/>
          </p:cNvSpPr>
          <p:nvPr/>
        </p:nvSpPr>
        <p:spPr>
          <a:xfrm>
            <a:off x="199618" y="151069"/>
            <a:ext cx="10864724" cy="69494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2600" b="1" kern="1200">
                <a:solidFill>
                  <a:srgbClr val="18324D"/>
                </a:solidFill>
                <a:latin typeface="+mj-lt"/>
                <a:ea typeface="+mj-ea"/>
                <a:cs typeface="+mj-cs"/>
              </a:defRPr>
            </a:lvl1pPr>
          </a:lstStyle>
          <a:p>
            <a:r>
              <a:rPr lang="en-US">
                <a:solidFill>
                  <a:schemeClr val="tx2"/>
                </a:solidFill>
              </a:rPr>
              <a:t>CAREER TOOLS: </a:t>
            </a:r>
            <a:r>
              <a:rPr lang="en-US">
                <a:solidFill>
                  <a:schemeClr val="accent6"/>
                </a:solidFill>
              </a:rPr>
              <a:t>RESUME BUILDER</a:t>
            </a:r>
            <a:endParaRPr lang="en-US" dirty="0">
              <a:solidFill>
                <a:schemeClr val="accent6"/>
              </a:solidFill>
            </a:endParaRPr>
          </a:p>
        </p:txBody>
      </p:sp>
    </p:spTree>
    <p:extLst>
      <p:ext uri="{BB962C8B-B14F-4D97-AF65-F5344CB8AC3E}">
        <p14:creationId xmlns:p14="http://schemas.microsoft.com/office/powerpoint/2010/main" val="51179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2F373B-CB64-C88E-AFC7-CDFFA7E728DF}"/>
              </a:ext>
            </a:extLst>
          </p:cNvPr>
          <p:cNvPicPr>
            <a:picLocks noChangeAspect="1"/>
          </p:cNvPicPr>
          <p:nvPr/>
        </p:nvPicPr>
        <p:blipFill rotWithShape="1">
          <a:blip r:embed="rId3"/>
          <a:srcRect l="3205" r="3205"/>
          <a:stretch/>
        </p:blipFill>
        <p:spPr>
          <a:xfrm>
            <a:off x="8778147" y="1596832"/>
            <a:ext cx="2446203" cy="2501199"/>
          </a:xfrm>
          <a:prstGeom prst="rect">
            <a:avLst/>
          </a:prstGeom>
          <a:ln w="12700">
            <a:solidFill>
              <a:schemeClr val="bg2">
                <a:lumMod val="75000"/>
              </a:schemeClr>
            </a:solidFill>
          </a:ln>
        </p:spPr>
      </p:pic>
      <p:grpSp>
        <p:nvGrpSpPr>
          <p:cNvPr id="8" name="Group 7">
            <a:extLst>
              <a:ext uri="{FF2B5EF4-FFF2-40B4-BE49-F238E27FC236}">
                <a16:creationId xmlns:a16="http://schemas.microsoft.com/office/drawing/2014/main" id="{EE371E62-D343-4944-08C7-08E9111774BC}"/>
              </a:ext>
            </a:extLst>
          </p:cNvPr>
          <p:cNvGrpSpPr/>
          <p:nvPr/>
        </p:nvGrpSpPr>
        <p:grpSpPr>
          <a:xfrm>
            <a:off x="466723" y="1188473"/>
            <a:ext cx="7218279" cy="4481053"/>
            <a:chOff x="685800" y="1221247"/>
            <a:chExt cx="7218279" cy="4481053"/>
          </a:xfrm>
        </p:grpSpPr>
        <p:pic>
          <p:nvPicPr>
            <p:cNvPr id="9" name="Picture 8">
              <a:extLst>
                <a:ext uri="{FF2B5EF4-FFF2-40B4-BE49-F238E27FC236}">
                  <a16:creationId xmlns:a16="http://schemas.microsoft.com/office/drawing/2014/main" id="{683DA94E-F8DF-C263-00C6-C4065A2E352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85800" y="1221247"/>
              <a:ext cx="7218279" cy="4481053"/>
            </a:xfrm>
            <a:prstGeom prst="rect">
              <a:avLst/>
            </a:prstGeom>
            <a:ln w="12700">
              <a:solidFill>
                <a:schemeClr val="bg2">
                  <a:lumMod val="75000"/>
                </a:schemeClr>
              </a:solidFill>
            </a:ln>
          </p:spPr>
        </p:pic>
        <p:sp>
          <p:nvSpPr>
            <p:cNvPr id="10" name="Rectangle 9">
              <a:extLst>
                <a:ext uri="{FF2B5EF4-FFF2-40B4-BE49-F238E27FC236}">
                  <a16:creationId xmlns:a16="http://schemas.microsoft.com/office/drawing/2014/main" id="{E8D1A7F6-581A-FF17-0DFA-5C8856B70228}"/>
                </a:ext>
              </a:extLst>
            </p:cNvPr>
            <p:cNvSpPr/>
            <p:nvPr/>
          </p:nvSpPr>
          <p:spPr>
            <a:xfrm>
              <a:off x="5413583" y="3450921"/>
              <a:ext cx="2288005" cy="2122658"/>
            </a:xfrm>
            <a:prstGeom prst="rect">
              <a:avLst/>
            </a:prstGeom>
            <a:noFill/>
            <a:ln w="38100">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grpSp>
      <p:sp>
        <p:nvSpPr>
          <p:cNvPr id="22" name="TextBox 21">
            <a:extLst>
              <a:ext uri="{FF2B5EF4-FFF2-40B4-BE49-F238E27FC236}">
                <a16:creationId xmlns:a16="http://schemas.microsoft.com/office/drawing/2014/main" id="{97081FB4-A325-CF30-26DE-24A12FAF62DF}"/>
              </a:ext>
            </a:extLst>
          </p:cNvPr>
          <p:cNvSpPr txBox="1"/>
          <p:nvPr/>
        </p:nvSpPr>
        <p:spPr>
          <a:xfrm>
            <a:off x="8286750" y="4337838"/>
            <a:ext cx="3429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Choose one of 20 </a:t>
            </a:r>
            <a:r>
              <a:rPr kumimoji="0" lang="en-US" sz="1800" b="1" i="0" u="none" strike="noStrike" kern="1200" cap="none" spc="0" normalizeH="0" baseline="0" noProof="0" dirty="0">
                <a:ln>
                  <a:noFill/>
                </a:ln>
                <a:solidFill>
                  <a:srgbClr val="003865"/>
                </a:solidFill>
                <a:effectLst/>
                <a:uLnTx/>
                <a:uFillTx/>
                <a:latin typeface="Open Sans"/>
                <a:ea typeface="+mn-ea"/>
                <a:cs typeface="+mn-cs"/>
              </a:rPr>
              <a:t>templates</a:t>
            </a:r>
            <a:r>
              <a:rPr kumimoji="0" lang="en-US" sz="1800" b="0" i="0" u="none" strike="noStrike" kern="1200" cap="none" spc="0" normalizeH="0" baseline="0" noProof="0" dirty="0">
                <a:ln>
                  <a:noFill/>
                </a:ln>
                <a:solidFill>
                  <a:srgbClr val="003865"/>
                </a:solidFill>
                <a:effectLst/>
                <a:uLnTx/>
                <a:uFillTx/>
                <a:latin typeface="Open Sans"/>
                <a:ea typeface="+mn-ea"/>
                <a:cs typeface="+mn-cs"/>
              </a:rPr>
              <a:t> designed to jumpstart resume building</a:t>
            </a:r>
          </a:p>
        </p:txBody>
      </p:sp>
      <p:sp>
        <p:nvSpPr>
          <p:cNvPr id="5" name="Title 1">
            <a:extLst>
              <a:ext uri="{FF2B5EF4-FFF2-40B4-BE49-F238E27FC236}">
                <a16:creationId xmlns:a16="http://schemas.microsoft.com/office/drawing/2014/main" id="{2F6FBAA5-F611-084D-41EA-6BE5F70198F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Tree>
    <p:extLst>
      <p:ext uri="{BB962C8B-B14F-4D97-AF65-F5344CB8AC3E}">
        <p14:creationId xmlns:p14="http://schemas.microsoft.com/office/powerpoint/2010/main" val="1292901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EE9AFC3-048E-0C10-C9C3-C41A5F3B0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833" y="247650"/>
            <a:ext cx="6070329" cy="5943600"/>
          </a:xfrm>
          <a:prstGeom prst="rect">
            <a:avLst/>
          </a:prstGeom>
          <a:ln w="12700">
            <a:solidFill>
              <a:schemeClr val="bg2">
                <a:lumMod val="75000"/>
              </a:schemeClr>
            </a:solidFill>
          </a:ln>
        </p:spPr>
      </p:pic>
      <p:grpSp>
        <p:nvGrpSpPr>
          <p:cNvPr id="31" name="Group 30">
            <a:extLst>
              <a:ext uri="{FF2B5EF4-FFF2-40B4-BE49-F238E27FC236}">
                <a16:creationId xmlns:a16="http://schemas.microsoft.com/office/drawing/2014/main" id="{D2225D95-1461-E532-D572-7028BC0273E4}"/>
              </a:ext>
            </a:extLst>
          </p:cNvPr>
          <p:cNvGrpSpPr/>
          <p:nvPr/>
        </p:nvGrpSpPr>
        <p:grpSpPr>
          <a:xfrm>
            <a:off x="229369" y="609644"/>
            <a:ext cx="4070945" cy="2143125"/>
            <a:chOff x="229369" y="609644"/>
            <a:chExt cx="4070945" cy="2143125"/>
          </a:xfrm>
        </p:grpSpPr>
        <p:sp>
          <p:nvSpPr>
            <p:cNvPr id="5" name="TextBox 4">
              <a:extLst>
                <a:ext uri="{FF2B5EF4-FFF2-40B4-BE49-F238E27FC236}">
                  <a16:creationId xmlns:a16="http://schemas.microsoft.com/office/drawing/2014/main" id="{2F8DEE6D-5B2C-9956-6134-D3D86FABF425}"/>
                </a:ext>
              </a:extLst>
            </p:cNvPr>
            <p:cNvSpPr txBox="1"/>
            <p:nvPr/>
          </p:nvSpPr>
          <p:spPr>
            <a:xfrm>
              <a:off x="229369" y="1379992"/>
              <a:ext cx="2189620" cy="1200329"/>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Menu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Change layout, template, font, colors, and more</a:t>
              </a:r>
            </a:p>
          </p:txBody>
        </p:sp>
        <p:sp>
          <p:nvSpPr>
            <p:cNvPr id="6" name="Rectangle 5">
              <a:extLst>
                <a:ext uri="{FF2B5EF4-FFF2-40B4-BE49-F238E27FC236}">
                  <a16:creationId xmlns:a16="http://schemas.microsoft.com/office/drawing/2014/main" id="{D095C664-86C6-54B1-0EA0-1F7861799DAB}"/>
                </a:ext>
              </a:extLst>
            </p:cNvPr>
            <p:cNvSpPr/>
            <p:nvPr/>
          </p:nvSpPr>
          <p:spPr>
            <a:xfrm>
              <a:off x="3198947" y="609644"/>
              <a:ext cx="1101367" cy="2143125"/>
            </a:xfrm>
            <a:prstGeom prst="rect">
              <a:avLst/>
            </a:prstGeom>
            <a:noFill/>
            <a:ln w="28575">
              <a:solidFill>
                <a:srgbClr val="00B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B4E0319C-9E86-FA17-A3BC-6E7F8E0A1E9F}"/>
                </a:ext>
              </a:extLst>
            </p:cNvPr>
            <p:cNvCxnSpPr>
              <a:cxnSpLocks/>
              <a:stCxn id="5" idx="3"/>
            </p:cNvCxnSpPr>
            <p:nvPr/>
          </p:nvCxnSpPr>
          <p:spPr>
            <a:xfrm flipV="1">
              <a:off x="2418989" y="1596801"/>
              <a:ext cx="746844" cy="38335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0901DD7-AE43-3742-0CF0-F3BB11B048A7}"/>
              </a:ext>
            </a:extLst>
          </p:cNvPr>
          <p:cNvGrpSpPr/>
          <p:nvPr/>
        </p:nvGrpSpPr>
        <p:grpSpPr>
          <a:xfrm>
            <a:off x="238689" y="3124289"/>
            <a:ext cx="6485961" cy="1477328"/>
            <a:chOff x="238689" y="3124289"/>
            <a:chExt cx="6485961" cy="1477328"/>
          </a:xfrm>
        </p:grpSpPr>
        <p:sp>
          <p:nvSpPr>
            <p:cNvPr id="13" name="TextBox 12">
              <a:extLst>
                <a:ext uri="{FF2B5EF4-FFF2-40B4-BE49-F238E27FC236}">
                  <a16:creationId xmlns:a16="http://schemas.microsoft.com/office/drawing/2014/main" id="{4CB7C7EB-8494-3705-F4C6-F06102F67EC9}"/>
                </a:ext>
              </a:extLst>
            </p:cNvPr>
            <p:cNvSpPr txBox="1"/>
            <p:nvPr/>
          </p:nvSpPr>
          <p:spPr>
            <a:xfrm>
              <a:off x="238689" y="3124289"/>
              <a:ext cx="2189621" cy="1477328"/>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Editable Sections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Type information by selecting Add Entry and Add Section</a:t>
              </a:r>
            </a:p>
          </p:txBody>
        </p:sp>
        <p:cxnSp>
          <p:nvCxnSpPr>
            <p:cNvPr id="15" name="Straight Arrow Connector 14">
              <a:extLst>
                <a:ext uri="{FF2B5EF4-FFF2-40B4-BE49-F238E27FC236}">
                  <a16:creationId xmlns:a16="http://schemas.microsoft.com/office/drawing/2014/main" id="{8684B1E1-F678-7D11-DFC8-C464702C8048}"/>
                </a:ext>
              </a:extLst>
            </p:cNvPr>
            <p:cNvCxnSpPr>
              <a:cxnSpLocks/>
              <a:stCxn id="13" idx="3"/>
            </p:cNvCxnSpPr>
            <p:nvPr/>
          </p:nvCxnSpPr>
          <p:spPr>
            <a:xfrm>
              <a:off x="2428310" y="3862953"/>
              <a:ext cx="2515165" cy="5191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F67466E-1D0C-DB5C-43FD-543BA5C2B8F5}"/>
                </a:ext>
              </a:extLst>
            </p:cNvPr>
            <p:cNvCxnSpPr>
              <a:cxnSpLocks/>
              <a:stCxn id="13" idx="3"/>
            </p:cNvCxnSpPr>
            <p:nvPr/>
          </p:nvCxnSpPr>
          <p:spPr>
            <a:xfrm>
              <a:off x="2428310" y="3862953"/>
              <a:ext cx="4296340" cy="33992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3D99E90-8707-24E1-0A9C-0EA9A5DCFB92}"/>
              </a:ext>
            </a:extLst>
          </p:cNvPr>
          <p:cNvGrpSpPr/>
          <p:nvPr/>
        </p:nvGrpSpPr>
        <p:grpSpPr>
          <a:xfrm>
            <a:off x="7676144" y="247649"/>
            <a:ext cx="4286487" cy="2364814"/>
            <a:chOff x="7676144" y="247649"/>
            <a:chExt cx="4286487" cy="2364814"/>
          </a:xfrm>
        </p:grpSpPr>
        <p:sp>
          <p:nvSpPr>
            <p:cNvPr id="23" name="TextBox 22">
              <a:extLst>
                <a:ext uri="{FF2B5EF4-FFF2-40B4-BE49-F238E27FC236}">
                  <a16:creationId xmlns:a16="http://schemas.microsoft.com/office/drawing/2014/main" id="{D386FAB4-62FD-114B-E499-74B5510069B6}"/>
                </a:ext>
              </a:extLst>
            </p:cNvPr>
            <p:cNvSpPr txBox="1"/>
            <p:nvPr/>
          </p:nvSpPr>
          <p:spPr>
            <a:xfrm>
              <a:off x="9773010" y="858137"/>
              <a:ext cx="2189621" cy="1754326"/>
            </a:xfrm>
            <a:prstGeom prst="rect">
              <a:avLst/>
            </a:prstGeom>
            <a:noFill/>
            <a:ln w="28575">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Open Sans"/>
                  <a:ea typeface="+mn-ea"/>
                  <a:cs typeface="+mn-cs"/>
                </a:rPr>
                <a:t>Share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Option to share or download a created resume, cover letter, or website</a:t>
              </a:r>
            </a:p>
          </p:txBody>
        </p:sp>
        <p:cxnSp>
          <p:nvCxnSpPr>
            <p:cNvPr id="27" name="Straight Arrow Connector 26">
              <a:extLst>
                <a:ext uri="{FF2B5EF4-FFF2-40B4-BE49-F238E27FC236}">
                  <a16:creationId xmlns:a16="http://schemas.microsoft.com/office/drawing/2014/main" id="{71EBD870-6A9D-2AA3-8A56-9EB1227D04F5}"/>
                </a:ext>
              </a:extLst>
            </p:cNvPr>
            <p:cNvCxnSpPr>
              <a:cxnSpLocks/>
            </p:cNvCxnSpPr>
            <p:nvPr/>
          </p:nvCxnSpPr>
          <p:spPr>
            <a:xfrm flipH="1" flipV="1">
              <a:off x="8620125" y="609644"/>
              <a:ext cx="1152885" cy="1206134"/>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EF614EE-B91B-7948-A5CE-CE8948579617}"/>
                </a:ext>
              </a:extLst>
            </p:cNvPr>
            <p:cNvSpPr/>
            <p:nvPr/>
          </p:nvSpPr>
          <p:spPr>
            <a:xfrm>
              <a:off x="7676144" y="247649"/>
              <a:ext cx="1101367" cy="325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itle 1">
            <a:extLst>
              <a:ext uri="{FF2B5EF4-FFF2-40B4-BE49-F238E27FC236}">
                <a16:creationId xmlns:a16="http://schemas.microsoft.com/office/drawing/2014/main" id="{0CAC0735-114E-DFD3-F6A0-02A58F7770F3}"/>
              </a:ext>
            </a:extLst>
          </p:cNvPr>
          <p:cNvSpPr>
            <a:spLocks noGrp="1"/>
          </p:cNvSpPr>
          <p:nvPr>
            <p:ph type="title"/>
          </p:nvPr>
        </p:nvSpPr>
        <p:spPr>
          <a:xfrm>
            <a:off x="199618" y="151069"/>
            <a:ext cx="2999329" cy="694944"/>
          </a:xfrm>
        </p:spPr>
        <p:txBody>
          <a:bodyPr>
            <a:normAutofit fontScale="90000"/>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RESUME BUILDER</a:t>
            </a:r>
            <a:endParaRPr lang="en-US" dirty="0">
              <a:solidFill>
                <a:schemeClr val="accent6"/>
              </a:solidFill>
            </a:endParaRPr>
          </a:p>
        </p:txBody>
      </p:sp>
    </p:spTree>
    <p:extLst>
      <p:ext uri="{BB962C8B-B14F-4D97-AF65-F5344CB8AC3E}">
        <p14:creationId xmlns:p14="http://schemas.microsoft.com/office/powerpoint/2010/main" val="16240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web page&#10;&#10;Description automatically generated">
            <a:extLst>
              <a:ext uri="{FF2B5EF4-FFF2-40B4-BE49-F238E27FC236}">
                <a16:creationId xmlns:a16="http://schemas.microsoft.com/office/drawing/2014/main" id="{6A172E6C-9371-DA00-2662-B0132D103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524" y="981338"/>
            <a:ext cx="6010435" cy="4936348"/>
          </a:xfrm>
          <a:prstGeom prst="rect">
            <a:avLst/>
          </a:prstGeom>
          <a:ln w="2857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CAREER ADVICE</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055071"/>
            <a:ext cx="4312592" cy="1366985"/>
            <a:chOff x="310623" y="1103720"/>
            <a:chExt cx="4312592" cy="1366985"/>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243960" cy="400110"/>
              <a:chOff x="310623" y="1103720"/>
              <a:chExt cx="4243960"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33057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Self Assessments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155389"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Organize your thoughts about yourself, your work styles, and your career ambitions.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991467"/>
            <a:ext cx="4350060" cy="2766369"/>
            <a:chOff x="273155" y="3670112"/>
            <a:chExt cx="4350060" cy="2766369"/>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350060" cy="400110"/>
              <a:chOff x="310623" y="3181290"/>
              <a:chExt cx="4350060"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Topic-Specific Modules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192857"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Utilize full modules to better understand key career topics including: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Job Searching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Networking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Salary Negotiations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Transitioning out of the Military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3865"/>
                  </a:solidFill>
                  <a:latin typeface="Open Sans"/>
                </a:rPr>
                <a:t>Working for the Government</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grpSp>
    </p:spTree>
    <p:extLst>
      <p:ext uri="{BB962C8B-B14F-4D97-AF65-F5344CB8AC3E}">
        <p14:creationId xmlns:p14="http://schemas.microsoft.com/office/powerpoint/2010/main" val="203252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 page&#10;&#10;Description automatically generated">
            <a:extLst>
              <a:ext uri="{FF2B5EF4-FFF2-40B4-BE49-F238E27FC236}">
                <a16:creationId xmlns:a16="http://schemas.microsoft.com/office/drawing/2014/main" id="{F3AD604C-1212-F9E8-C44B-1098AD49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1980" y="970655"/>
            <a:ext cx="6018486" cy="4957714"/>
          </a:xfrm>
          <a:prstGeom prst="rect">
            <a:avLst/>
          </a:prstGeom>
          <a:ln w="34925">
            <a:solidFill>
              <a:schemeClr val="bg2">
                <a:lumMod val="90000"/>
              </a:schemeClr>
            </a:solidFill>
          </a:ln>
        </p:spPr>
      </p:pic>
      <p:sp>
        <p:nvSpPr>
          <p:cNvPr id="2" name="Title 1">
            <a:extLst>
              <a:ext uri="{FF2B5EF4-FFF2-40B4-BE49-F238E27FC236}">
                <a16:creationId xmlns:a16="http://schemas.microsoft.com/office/drawing/2014/main" id="{A3E31091-44D7-04BE-1326-72B5F78F53DD}"/>
              </a:ext>
            </a:extLst>
          </p:cNvPr>
          <p:cNvSpPr>
            <a:spLocks noGrp="1"/>
          </p:cNvSpPr>
          <p:nvPr>
            <p:ph type="title"/>
          </p:nvPr>
        </p:nvSpPr>
        <p:spPr>
          <a:xfrm>
            <a:off x="199618" y="151069"/>
            <a:ext cx="10864724" cy="694944"/>
          </a:xfrm>
        </p:spPr>
        <p:txBody>
          <a:bodyPr/>
          <a:lstStyle/>
          <a:p>
            <a:r>
              <a:rPr kumimoji="0" lang="en-US" sz="2600" b="1" i="0" u="none" strike="noStrike" kern="1200" cap="none" spc="0" normalizeH="0" baseline="0" noProof="0" dirty="0">
                <a:ln>
                  <a:noFill/>
                </a:ln>
                <a:solidFill>
                  <a:schemeClr val="tx2"/>
                </a:solidFill>
                <a:effectLst/>
                <a:uLnTx/>
                <a:uFillTx/>
                <a:ea typeface="+mj-ea"/>
                <a:cs typeface="+mj-cs"/>
              </a:rPr>
              <a:t>CAREER TOOLS: </a:t>
            </a:r>
            <a:r>
              <a:rPr kumimoji="0" lang="en-US" sz="2600" b="1" i="0" u="none" strike="noStrike" kern="1200" cap="none" spc="0" normalizeH="0" baseline="0" noProof="0" dirty="0">
                <a:ln>
                  <a:noFill/>
                </a:ln>
                <a:solidFill>
                  <a:schemeClr val="accent6"/>
                </a:solidFill>
                <a:effectLst/>
                <a:uLnTx/>
                <a:uFillTx/>
                <a:ea typeface="+mj-ea"/>
                <a:cs typeface="+mj-cs"/>
              </a:rPr>
              <a:t>FIND A CAREER</a:t>
            </a:r>
            <a:endParaRPr lang="en-US" dirty="0">
              <a:solidFill>
                <a:schemeClr val="accent6"/>
              </a:solidFill>
            </a:endParaRPr>
          </a:p>
        </p:txBody>
      </p:sp>
      <p:sp>
        <p:nvSpPr>
          <p:cNvPr id="13" name="AutoShape 2">
            <a:extLst>
              <a:ext uri="{FF2B5EF4-FFF2-40B4-BE49-F238E27FC236}">
                <a16:creationId xmlns:a16="http://schemas.microsoft.com/office/drawing/2014/main" id="{A1B899A7-E030-FCBF-CE84-165498D329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FF73B309-BD78-D5D5-3B03-48745AE49CE0}"/>
              </a:ext>
            </a:extLst>
          </p:cNvPr>
          <p:cNvGrpSpPr/>
          <p:nvPr/>
        </p:nvGrpSpPr>
        <p:grpSpPr>
          <a:xfrm>
            <a:off x="322181" y="1055071"/>
            <a:ext cx="4564144" cy="1643984"/>
            <a:chOff x="310623" y="1103720"/>
            <a:chExt cx="4564144" cy="1643984"/>
          </a:xfrm>
        </p:grpSpPr>
        <p:grpSp>
          <p:nvGrpSpPr>
            <p:cNvPr id="9" name="Group 8">
              <a:extLst>
                <a:ext uri="{FF2B5EF4-FFF2-40B4-BE49-F238E27FC236}">
                  <a16:creationId xmlns:a16="http://schemas.microsoft.com/office/drawing/2014/main" id="{2C4DDCAC-F282-EE2C-79DA-52F540EC51B8}"/>
                </a:ext>
              </a:extLst>
            </p:cNvPr>
            <p:cNvGrpSpPr/>
            <p:nvPr/>
          </p:nvGrpSpPr>
          <p:grpSpPr>
            <a:xfrm>
              <a:off x="310623" y="1103720"/>
              <a:ext cx="4564144" cy="400110"/>
              <a:chOff x="310623" y="1103720"/>
              <a:chExt cx="4564144" cy="400110"/>
            </a:xfrm>
          </p:grpSpPr>
          <p:sp>
            <p:nvSpPr>
              <p:cNvPr id="8" name="TextBox 7">
                <a:extLst>
                  <a:ext uri="{FF2B5EF4-FFF2-40B4-BE49-F238E27FC236}">
                    <a16:creationId xmlns:a16="http://schemas.microsoft.com/office/drawing/2014/main" id="{81A7BADE-A8BF-C90D-A438-50F4E784FD5A}"/>
                  </a:ext>
                </a:extLst>
              </p:cNvPr>
              <p:cNvSpPr txBox="1"/>
              <p:nvPr/>
            </p:nvSpPr>
            <p:spPr>
              <a:xfrm>
                <a:off x="310623" y="1103720"/>
                <a:ext cx="4564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Interests and Values Assessments</a:t>
                </a:r>
              </a:p>
            </p:txBody>
          </p:sp>
          <p:cxnSp>
            <p:nvCxnSpPr>
              <p:cNvPr id="5" name="Straight Connector 4">
                <a:extLst>
                  <a:ext uri="{FF2B5EF4-FFF2-40B4-BE49-F238E27FC236}">
                    <a16:creationId xmlns:a16="http://schemas.microsoft.com/office/drawing/2014/main" id="{537377D8-F396-1DA1-164C-18FEDED80ECB}"/>
                  </a:ext>
                </a:extLst>
              </p:cNvPr>
              <p:cNvCxnSpPr>
                <a:cxnSpLocks/>
              </p:cNvCxnSpPr>
              <p:nvPr/>
            </p:nvCxnSpPr>
            <p:spPr>
              <a:xfrm>
                <a:off x="399194" y="1491094"/>
                <a:ext cx="4351748" cy="1273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F17058A-ED76-3114-24F2-C59B5D43E58E}"/>
                </a:ext>
              </a:extLst>
            </p:cNvPr>
            <p:cNvSpPr txBox="1"/>
            <p:nvPr/>
          </p:nvSpPr>
          <p:spPr>
            <a:xfrm>
              <a:off x="399194" y="1547375"/>
              <a:ext cx="42240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Interactive assessments allow users to evaluate what they are looking for in a career including values and workplace preferences.</a:t>
              </a:r>
            </a:p>
          </p:txBody>
        </p:sp>
      </p:grpSp>
      <p:grpSp>
        <p:nvGrpSpPr>
          <p:cNvPr id="16" name="Group 15">
            <a:extLst>
              <a:ext uri="{FF2B5EF4-FFF2-40B4-BE49-F238E27FC236}">
                <a16:creationId xmlns:a16="http://schemas.microsoft.com/office/drawing/2014/main" id="{C415C89D-D9E9-35E9-8280-5742C157A09B}"/>
              </a:ext>
            </a:extLst>
          </p:cNvPr>
          <p:cNvGrpSpPr/>
          <p:nvPr/>
        </p:nvGrpSpPr>
        <p:grpSpPr>
          <a:xfrm>
            <a:off x="322181" y="2991467"/>
            <a:ext cx="4440319" cy="2766369"/>
            <a:chOff x="273155" y="3670112"/>
            <a:chExt cx="4440319" cy="2766369"/>
          </a:xfrm>
        </p:grpSpPr>
        <p:grpSp>
          <p:nvGrpSpPr>
            <p:cNvPr id="10" name="Group 9">
              <a:extLst>
                <a:ext uri="{FF2B5EF4-FFF2-40B4-BE49-F238E27FC236}">
                  <a16:creationId xmlns:a16="http://schemas.microsoft.com/office/drawing/2014/main" id="{935807A8-522C-AD44-8DD0-6675D8FA1DA8}"/>
                </a:ext>
              </a:extLst>
            </p:cNvPr>
            <p:cNvGrpSpPr/>
            <p:nvPr/>
          </p:nvGrpSpPr>
          <p:grpSpPr>
            <a:xfrm>
              <a:off x="273155" y="3670112"/>
              <a:ext cx="4440319" cy="400110"/>
              <a:chOff x="310623" y="3181290"/>
              <a:chExt cx="4440319" cy="400110"/>
            </a:xfrm>
          </p:grpSpPr>
          <p:sp>
            <p:nvSpPr>
              <p:cNvPr id="24" name="TextBox 23">
                <a:extLst>
                  <a:ext uri="{FF2B5EF4-FFF2-40B4-BE49-F238E27FC236}">
                    <a16:creationId xmlns:a16="http://schemas.microsoft.com/office/drawing/2014/main" id="{5E4607B6-A64B-C45C-B51A-D7349DEAF752}"/>
                  </a:ext>
                </a:extLst>
              </p:cNvPr>
              <p:cNvSpPr txBox="1"/>
              <p:nvPr/>
            </p:nvSpPr>
            <p:spPr>
              <a:xfrm>
                <a:off x="310623" y="3181290"/>
                <a:ext cx="43500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3865"/>
                    </a:solidFill>
                    <a:effectLst/>
                    <a:uLnTx/>
                    <a:uFillTx/>
                    <a:latin typeface="Open Sans"/>
                    <a:ea typeface="+mn-ea"/>
                    <a:cs typeface="+mn-cs"/>
                  </a:rPr>
                  <a:t>Career Matches</a:t>
                </a:r>
              </a:p>
            </p:txBody>
          </p:sp>
          <p:cxnSp>
            <p:nvCxnSpPr>
              <p:cNvPr id="7" name="Straight Connector 6">
                <a:extLst>
                  <a:ext uri="{FF2B5EF4-FFF2-40B4-BE49-F238E27FC236}">
                    <a16:creationId xmlns:a16="http://schemas.microsoft.com/office/drawing/2014/main" id="{A294BB2B-8EFB-541A-02CE-E0EE4F7AFCAC}"/>
                  </a:ext>
                </a:extLst>
              </p:cNvPr>
              <p:cNvCxnSpPr>
                <a:cxnSpLocks/>
              </p:cNvCxnSpPr>
              <p:nvPr/>
            </p:nvCxnSpPr>
            <p:spPr>
              <a:xfrm>
                <a:off x="399194" y="3581400"/>
                <a:ext cx="435174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64C51943-4C2C-BB85-4D71-1DC9956BD2B0}"/>
                </a:ext>
              </a:extLst>
            </p:cNvPr>
            <p:cNvSpPr txBox="1"/>
            <p:nvPr/>
          </p:nvSpPr>
          <p:spPr>
            <a:xfrm>
              <a:off x="355820" y="4128157"/>
              <a:ext cx="41847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Upon completion of assessments, users can explore career matches based on their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3865"/>
                </a:solidFill>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Matches are ranked from weak to very strong and include basic career information like required knowledge and skills. </a:t>
              </a:r>
            </a:p>
          </p:txBody>
        </p:sp>
      </p:grpSp>
    </p:spTree>
    <p:extLst>
      <p:ext uri="{BB962C8B-B14F-4D97-AF65-F5344CB8AC3E}">
        <p14:creationId xmlns:p14="http://schemas.microsoft.com/office/powerpoint/2010/main" val="230820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706</TotalTime>
  <Words>1581</Words>
  <Application>Microsoft Office PowerPoint</Application>
  <PresentationFormat>Widescreen</PresentationFormat>
  <Paragraphs>128</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DIN-Medium</vt:lpstr>
      <vt:lpstr>Open Sans</vt:lpstr>
      <vt:lpstr>Trebuchet MS</vt:lpstr>
      <vt:lpstr>1_Office Theme</vt:lpstr>
      <vt:lpstr>GALE PRESENTS: PETERSON’S CAREER PREP</vt:lpstr>
      <vt:lpstr>GALE PRESENTS: PETERSON’S CAREER PREP OVERVIEW </vt:lpstr>
      <vt:lpstr>CAREER TOOLS: RESUME BUILDER</vt:lpstr>
      <vt:lpstr>CAREER TOOLS</vt:lpstr>
      <vt:lpstr>CAREER TOOLS</vt:lpstr>
      <vt:lpstr>CAREER TOOLS: RESUME BUILDER</vt:lpstr>
      <vt:lpstr>CAREER TOOLS: RESUME BUILDER</vt:lpstr>
      <vt:lpstr>CAREER TOOLS: CAREER ADVICE</vt:lpstr>
      <vt:lpstr>CAREER TOOLS: FIND A CAREER</vt:lpstr>
      <vt:lpstr>CAREER TOOLS: JOB SEARCH</vt:lpstr>
      <vt:lpstr>ACCESS CAREER TOOLS</vt:lpstr>
      <vt:lpstr>SCHOOL AND SCHOLARSHIP TOOLS: SCHOOL SEARCH</vt:lpstr>
      <vt:lpstr>SCHOOL AND SCHOLARSHIP TOOLS: SCHOLARSHIP SEARCH</vt:lpstr>
      <vt:lpstr>SCHOOL AND SCHOLARSHIP TOOLS: FINANCIAL AID QUIZ</vt:lpstr>
      <vt:lpstr>ACCESS SCHOOL AND SCHOLARSHIP TOOLS</vt:lpstr>
      <vt:lpstr>PowerPoint Presentation</vt:lpstr>
    </vt:vector>
  </TitlesOfParts>
  <Company>Cengage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Enhancements to Gale Business: Plan Builder  Amber Winters Senior Training Consultant</dc:title>
  <dc:creator>Winters, Amber</dc:creator>
  <cp:lastModifiedBy>Winters, Amber</cp:lastModifiedBy>
  <cp:revision>1</cp:revision>
  <dcterms:created xsi:type="dcterms:W3CDTF">2024-01-26T15:22:51Z</dcterms:created>
  <dcterms:modified xsi:type="dcterms:W3CDTF">2024-02-02T20:33:56Z</dcterms:modified>
</cp:coreProperties>
</file>